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64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4" d="100"/>
          <a:sy n="114" d="100"/>
        </p:scale>
        <p:origin x="1764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3" name="Group 969"/>
          <p:cNvGrpSpPr>
            <a:grpSpLocks/>
          </p:cNvGrpSpPr>
          <p:nvPr/>
        </p:nvGrpSpPr>
        <p:grpSpPr bwMode="auto">
          <a:xfrm>
            <a:off x="1610179" y="86179"/>
            <a:ext cx="6846661" cy="6653893"/>
            <a:chOff x="1084" y="76"/>
            <a:chExt cx="6038" cy="5868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19170241-FD30-4DDA-A9E4-01319909F0EB}"/>
              </a:ext>
            </a:extLst>
          </p:cNvPr>
          <p:cNvSpPr txBox="1"/>
          <p:nvPr/>
        </p:nvSpPr>
        <p:spPr>
          <a:xfrm>
            <a:off x="1860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青森県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6C58639-CA63-4E59-83CB-744CBB91DC73}"/>
              </a:ext>
            </a:extLst>
          </p:cNvPr>
          <p:cNvSpPr txBox="1"/>
          <p:nvPr/>
        </p:nvSpPr>
        <p:spPr>
          <a:xfrm>
            <a:off x="1507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3BF5AC45-C58B-4E13-9EE4-CEDE2FB66565}"/>
              </a:ext>
            </a:extLst>
          </p:cNvPr>
          <p:cNvCxnSpPr/>
          <p:nvPr/>
        </p:nvCxnSpPr>
        <p:spPr>
          <a:xfrm>
            <a:off x="1776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AA46E349-F60A-4A14-A1F3-44BA663E3B3E}"/>
              </a:ext>
            </a:extLst>
          </p:cNvPr>
          <p:cNvGrpSpPr/>
          <p:nvPr/>
        </p:nvGrpSpPr>
        <p:grpSpPr>
          <a:xfrm>
            <a:off x="4674518" y="3760433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834BBF82-628B-475A-AD34-17B5A9982A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青森市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33C67DA-3EE8-4D59-AA00-70AF97EF4F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0ABBF579-CD11-4359-B1DC-353CD6DECAD5}"/>
              </a:ext>
            </a:extLst>
          </p:cNvPr>
          <p:cNvGrpSpPr/>
          <p:nvPr/>
        </p:nvGrpSpPr>
        <p:grpSpPr>
          <a:xfrm>
            <a:off x="1738312" y="4707086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56C12C9C-A58E-499F-AEC4-5C6132D20C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深浦町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2FF7270E-7E8C-4782-A516-C05FD295C0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8D2ABEC-238F-4477-A07E-0721AB1978FF}"/>
              </a:ext>
            </a:extLst>
          </p:cNvPr>
          <p:cNvGrpSpPr/>
          <p:nvPr/>
        </p:nvGrpSpPr>
        <p:grpSpPr>
          <a:xfrm>
            <a:off x="2485039" y="5191730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C3D52661-E6E8-4D36-BD25-E825980440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西目屋村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C5E43FC-1FD8-4707-B4A2-9360E8A9CE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6F4551B-B168-4130-8171-D5D08B4D8E3F}"/>
              </a:ext>
            </a:extLst>
          </p:cNvPr>
          <p:cNvGrpSpPr/>
          <p:nvPr/>
        </p:nvGrpSpPr>
        <p:grpSpPr>
          <a:xfrm>
            <a:off x="2510543" y="4270527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F6084526-CCE9-42B9-9598-4C8DA5820F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鰺ヶ沢町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CE77E58F-DFA1-4F27-B06E-631E037FD7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3EC0FC51-DF70-43CE-B2EA-B87362431A22}"/>
              </a:ext>
            </a:extLst>
          </p:cNvPr>
          <p:cNvGrpSpPr/>
          <p:nvPr/>
        </p:nvGrpSpPr>
        <p:grpSpPr>
          <a:xfrm>
            <a:off x="5712296" y="1072310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17D283F4-EE64-4D9C-B5B3-7BC229D65A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むつ市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DF7057BD-F9E3-4625-A13D-3D650337E8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D7EE0DF6-6EFB-46A9-A248-B61DF045021B}"/>
              </a:ext>
            </a:extLst>
          </p:cNvPr>
          <p:cNvGrpSpPr/>
          <p:nvPr/>
        </p:nvGrpSpPr>
        <p:grpSpPr>
          <a:xfrm>
            <a:off x="5997522" y="233411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40287528-7351-4208-AA9E-6719CF8F33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風間浦村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D27CF3C0-D525-4FC9-B967-CC4D784D62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A6FCCEC-6AE5-424F-B603-B069F2315063}"/>
              </a:ext>
            </a:extLst>
          </p:cNvPr>
          <p:cNvGrpSpPr/>
          <p:nvPr/>
        </p:nvGrpSpPr>
        <p:grpSpPr>
          <a:xfrm>
            <a:off x="5234124" y="233411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62BD079E-6EEB-46DA-8D35-5894079C95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大間町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5AA41BEA-22EB-4DF9-956D-CE5BBF6C09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2939D3B9-BB2B-4209-AD65-6130C00F9117}"/>
              </a:ext>
            </a:extLst>
          </p:cNvPr>
          <p:cNvGrpSpPr/>
          <p:nvPr/>
        </p:nvGrpSpPr>
        <p:grpSpPr>
          <a:xfrm>
            <a:off x="4915342" y="761918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512DAB24-41D7-4641-A48E-86FAD60ADE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佐井村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28DE5240-238C-4815-8A51-63F181FE3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B2AE492-D7B9-473D-B7E9-0D061CF78416}"/>
              </a:ext>
            </a:extLst>
          </p:cNvPr>
          <p:cNvGrpSpPr/>
          <p:nvPr/>
        </p:nvGrpSpPr>
        <p:grpSpPr>
          <a:xfrm>
            <a:off x="6827406" y="1416683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A3E11322-BCA5-49C4-A29B-2AAA77A141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東通村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DBFBE566-37CA-4595-8E3F-0191FA69FA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37A8C835-8D5B-4E5F-9FA8-9D2E9813B9F1}"/>
              </a:ext>
            </a:extLst>
          </p:cNvPr>
          <p:cNvGrpSpPr/>
          <p:nvPr/>
        </p:nvGrpSpPr>
        <p:grpSpPr>
          <a:xfrm>
            <a:off x="6458290" y="2297527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6643FB6E-5324-4680-903E-A5530E18F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4198BC64-D933-4FED-B894-A54E271A7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F2F79ADE-BB9C-4DE9-B8F0-E48CD58B97DA}"/>
              </a:ext>
            </a:extLst>
          </p:cNvPr>
          <p:cNvGrpSpPr/>
          <p:nvPr/>
        </p:nvGrpSpPr>
        <p:grpSpPr>
          <a:xfrm>
            <a:off x="7129410" y="2792478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F42D6224-3E2A-4AE9-9647-C942093659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六ヶ所村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9F2F00B3-CF8A-4C27-BE8B-C03EE646E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AC9AF1D5-7BEE-41CE-8052-A09EE4E7A29E}"/>
              </a:ext>
            </a:extLst>
          </p:cNvPr>
          <p:cNvGrpSpPr/>
          <p:nvPr/>
        </p:nvGrpSpPr>
        <p:grpSpPr>
          <a:xfrm>
            <a:off x="4050650" y="1609630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36E0FC7-C605-4D6B-823E-69A8EFA2C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今別町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07D2E46-C136-4A4C-9522-E3A5662019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F78081E-1387-486D-B4C2-B7D1E1728A2C}"/>
              </a:ext>
            </a:extLst>
          </p:cNvPr>
          <p:cNvGrpSpPr/>
          <p:nvPr/>
        </p:nvGrpSpPr>
        <p:grpSpPr>
          <a:xfrm>
            <a:off x="3287252" y="1609630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4427983E-8626-4185-94B9-A1136ACC7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0300B866-D83C-430B-85E2-87B587BF4D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DEA698BD-6499-4613-AB73-3D093FE95B2E}"/>
              </a:ext>
            </a:extLst>
          </p:cNvPr>
          <p:cNvGrpSpPr/>
          <p:nvPr/>
        </p:nvGrpSpPr>
        <p:grpSpPr>
          <a:xfrm>
            <a:off x="2523854" y="1609630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4C14904-81DA-4824-9526-ABC3CBC246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E7267B3C-30F8-4880-A713-54D26B58E8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437D780B-79AE-4A46-91BB-802E52B798BF}"/>
              </a:ext>
            </a:extLst>
          </p:cNvPr>
          <p:cNvGrpSpPr/>
          <p:nvPr/>
        </p:nvGrpSpPr>
        <p:grpSpPr>
          <a:xfrm>
            <a:off x="4050650" y="2079413"/>
            <a:ext cx="720000" cy="430244"/>
            <a:chOff x="6555416" y="4900731"/>
            <a:chExt cx="720000" cy="378515"/>
          </a:xfrm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AA145C1B-7624-4A5B-A29A-AA44B4E8EC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D9C82E35-3E1B-413C-96A6-A4E7755950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AF52092E-48B2-41F5-85EB-B4387F986F27}"/>
              </a:ext>
            </a:extLst>
          </p:cNvPr>
          <p:cNvGrpSpPr/>
          <p:nvPr/>
        </p:nvGrpSpPr>
        <p:grpSpPr>
          <a:xfrm>
            <a:off x="3287252" y="2079413"/>
            <a:ext cx="720000" cy="430244"/>
            <a:chOff x="6555416" y="4900731"/>
            <a:chExt cx="720000" cy="378515"/>
          </a:xfrm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28CC08C1-6F19-4E35-A4A2-9610786094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289E24FE-AD1A-46F1-B1FF-97E021BED6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58AE9276-7593-4E76-9E77-CB6F8D3C9E46}"/>
              </a:ext>
            </a:extLst>
          </p:cNvPr>
          <p:cNvGrpSpPr/>
          <p:nvPr/>
        </p:nvGrpSpPr>
        <p:grpSpPr>
          <a:xfrm>
            <a:off x="4050650" y="2565975"/>
            <a:ext cx="720000" cy="430244"/>
            <a:chOff x="6555416" y="4900731"/>
            <a:chExt cx="720000" cy="378515"/>
          </a:xfrm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5C28921B-9F91-4006-A9F8-C95AF4E539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蓬田村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22F6259B-403E-4DAF-B876-F79B3F8EE0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D998753F-BA93-4C74-A698-77930683100D}"/>
              </a:ext>
            </a:extLst>
          </p:cNvPr>
          <p:cNvGrpSpPr/>
          <p:nvPr/>
        </p:nvGrpSpPr>
        <p:grpSpPr>
          <a:xfrm>
            <a:off x="3287252" y="2565975"/>
            <a:ext cx="720000" cy="430244"/>
            <a:chOff x="6555416" y="4900731"/>
            <a:chExt cx="720000" cy="378515"/>
          </a:xfrm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A0FA50A6-F177-489F-9AB5-D8B4D6DC76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1AB49054-3B25-4F88-B42C-5EB526AEE8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DF8D2A11-D551-4411-8E20-CF85CAD703B3}"/>
              </a:ext>
            </a:extLst>
          </p:cNvPr>
          <p:cNvGrpSpPr/>
          <p:nvPr/>
        </p:nvGrpSpPr>
        <p:grpSpPr>
          <a:xfrm>
            <a:off x="6215010" y="3086093"/>
            <a:ext cx="720000" cy="430244"/>
            <a:chOff x="6555416" y="4900731"/>
            <a:chExt cx="720000" cy="378515"/>
          </a:xfrm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AAB18643-BCC4-4205-8382-947DBAA669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野辺地町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FCD76B1A-B5C8-4A86-8976-3AD349FD31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1BB70C10-1C06-4BFC-8102-4E77B8F531D6}"/>
              </a:ext>
            </a:extLst>
          </p:cNvPr>
          <p:cNvGrpSpPr/>
          <p:nvPr/>
        </p:nvGrpSpPr>
        <p:grpSpPr>
          <a:xfrm>
            <a:off x="5434834" y="3086093"/>
            <a:ext cx="720000" cy="430244"/>
            <a:chOff x="6555416" y="4900731"/>
            <a:chExt cx="720000" cy="378515"/>
          </a:xfrm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97B4A88F-2F22-4FB7-95FD-71329F1E8D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平内町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43F5D2C9-335F-4722-AA24-FAC9466A64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1353607D-2AD1-46FC-A5DA-B96A229B4622}"/>
              </a:ext>
            </a:extLst>
          </p:cNvPr>
          <p:cNvGrpSpPr/>
          <p:nvPr/>
        </p:nvGrpSpPr>
        <p:grpSpPr>
          <a:xfrm>
            <a:off x="7313967" y="3773990"/>
            <a:ext cx="720000" cy="430244"/>
            <a:chOff x="6555416" y="4900731"/>
            <a:chExt cx="720000" cy="378515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8FA1F388-9F8B-46BC-8FC7-60E13B5BE6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三沢市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E6DC69C6-0178-4B4C-B5B3-3F610B992D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8355D579-65DF-402D-8439-EAA6365C5549}"/>
              </a:ext>
            </a:extLst>
          </p:cNvPr>
          <p:cNvGrpSpPr/>
          <p:nvPr/>
        </p:nvGrpSpPr>
        <p:grpSpPr>
          <a:xfrm>
            <a:off x="6542180" y="3773990"/>
            <a:ext cx="720000" cy="430244"/>
            <a:chOff x="6555416" y="4900731"/>
            <a:chExt cx="720000" cy="378515"/>
          </a:xfrm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3979932E-E7A5-4954-98DC-70B45B3541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東北町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CCA712B0-ACAD-44F4-9CD7-04D50BAC83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2BE0C069-1035-4FAF-8FA2-306B2C852663}"/>
              </a:ext>
            </a:extLst>
          </p:cNvPr>
          <p:cNvGrpSpPr/>
          <p:nvPr/>
        </p:nvGrpSpPr>
        <p:grpSpPr>
          <a:xfrm>
            <a:off x="5770393" y="3773990"/>
            <a:ext cx="720000" cy="430244"/>
            <a:chOff x="6555416" y="4900731"/>
            <a:chExt cx="720000" cy="378515"/>
          </a:xfrm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C5C2B2C7-F62C-4D2A-BA4B-AE83EAD434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七戸町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A3672ACC-C577-4B1D-87E7-DE55EE8669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AE09A8F2-B7D7-488E-8DD1-489A3B5804DB}"/>
              </a:ext>
            </a:extLst>
          </p:cNvPr>
          <p:cNvGrpSpPr/>
          <p:nvPr/>
        </p:nvGrpSpPr>
        <p:grpSpPr>
          <a:xfrm>
            <a:off x="7313967" y="4453499"/>
            <a:ext cx="720000" cy="430244"/>
            <a:chOff x="6555416" y="4900731"/>
            <a:chExt cx="720000" cy="378515"/>
          </a:xfrm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6659C726-4A49-43C9-9C05-FBF34CF736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おいらせ町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63A4DA47-B208-40C7-9E17-787EF43574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1B11E2C9-3D94-4549-A067-F416AFD2C4F6}"/>
              </a:ext>
            </a:extLst>
          </p:cNvPr>
          <p:cNvGrpSpPr/>
          <p:nvPr/>
        </p:nvGrpSpPr>
        <p:grpSpPr>
          <a:xfrm>
            <a:off x="6542180" y="4453499"/>
            <a:ext cx="720000" cy="430244"/>
            <a:chOff x="6555416" y="4900731"/>
            <a:chExt cx="720000" cy="378515"/>
          </a:xfrm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C727AA68-03B8-490F-80A7-B6FC92886A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六戸町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A0B8B7A2-43FE-4153-B9B7-416507B818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367150E5-CC08-4B50-B4FB-D5E967D08509}"/>
              </a:ext>
            </a:extLst>
          </p:cNvPr>
          <p:cNvGrpSpPr/>
          <p:nvPr/>
        </p:nvGrpSpPr>
        <p:grpSpPr>
          <a:xfrm>
            <a:off x="5720059" y="4780669"/>
            <a:ext cx="720000" cy="430244"/>
            <a:chOff x="6555416" y="4900731"/>
            <a:chExt cx="720000" cy="378515"/>
          </a:xfrm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BB1AA0F9-9C06-4B1A-B1AD-561B3D8A99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十和田市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01EA3D8C-116E-499C-8150-40BA8D9EF5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3ADCA6BE-E46A-4C3D-A284-B7B2CF062540}"/>
              </a:ext>
            </a:extLst>
          </p:cNvPr>
          <p:cNvGrpSpPr/>
          <p:nvPr/>
        </p:nvGrpSpPr>
        <p:grpSpPr>
          <a:xfrm>
            <a:off x="3631201" y="3228705"/>
            <a:ext cx="720000" cy="430244"/>
            <a:chOff x="6555416" y="4900731"/>
            <a:chExt cx="720000" cy="378515"/>
          </a:xfrm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0FA0E00B-BA83-4EE1-9FBA-03DE317C4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32F6D4FA-60B4-41EC-99C6-1F2FE987CE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CA4116B1-D58E-46F1-AFA6-0036286CA3C7}"/>
              </a:ext>
            </a:extLst>
          </p:cNvPr>
          <p:cNvGrpSpPr/>
          <p:nvPr/>
        </p:nvGrpSpPr>
        <p:grpSpPr>
          <a:xfrm>
            <a:off x="2867803" y="3228705"/>
            <a:ext cx="720000" cy="430244"/>
            <a:chOff x="6555416" y="4900731"/>
            <a:chExt cx="720000" cy="378515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714FFEE6-4D27-411A-9707-5601848A8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つがる市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44BA9BBE-AC8C-43DD-9A3D-73D8B3617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B973FE8B-0214-444C-962D-B1170CDF46D2}"/>
              </a:ext>
            </a:extLst>
          </p:cNvPr>
          <p:cNvGrpSpPr/>
          <p:nvPr/>
        </p:nvGrpSpPr>
        <p:grpSpPr>
          <a:xfrm>
            <a:off x="8376071" y="5451203"/>
            <a:ext cx="720000" cy="430244"/>
            <a:chOff x="6555416" y="4900731"/>
            <a:chExt cx="720000" cy="378515"/>
          </a:xfrm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91C74414-1B52-4726-8BD2-370C393077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階上町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88AAB3A5-5A89-4529-AFBF-B71C1E5E5D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01EC45D3-8A78-4210-8A1E-E5A4FAEED978}"/>
              </a:ext>
            </a:extLst>
          </p:cNvPr>
          <p:cNvGrpSpPr/>
          <p:nvPr/>
        </p:nvGrpSpPr>
        <p:grpSpPr>
          <a:xfrm>
            <a:off x="7604284" y="5451203"/>
            <a:ext cx="720000" cy="430244"/>
            <a:chOff x="6555416" y="4900731"/>
            <a:chExt cx="720000" cy="378515"/>
          </a:xfrm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1BEF6056-E7AD-4B02-B252-76D37D0519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八戸市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A9DD111E-DE3C-48AE-8F18-E7C9A49899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A569750A-6E53-429B-89A5-5061073CF7AC}"/>
              </a:ext>
            </a:extLst>
          </p:cNvPr>
          <p:cNvGrpSpPr/>
          <p:nvPr/>
        </p:nvGrpSpPr>
        <p:grpSpPr>
          <a:xfrm>
            <a:off x="6832497" y="5451203"/>
            <a:ext cx="720000" cy="430244"/>
            <a:chOff x="6555416" y="4900731"/>
            <a:chExt cx="720000" cy="378515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44C4920C-BD4C-4644-B4E6-48EDB6626C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62351838-A215-4E58-A5D5-188B36006F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CB44F02A-D3AE-4454-989C-C514091CE721}"/>
              </a:ext>
            </a:extLst>
          </p:cNvPr>
          <p:cNvGrpSpPr/>
          <p:nvPr/>
        </p:nvGrpSpPr>
        <p:grpSpPr>
          <a:xfrm>
            <a:off x="6701571" y="4956838"/>
            <a:ext cx="720000" cy="430244"/>
            <a:chOff x="6555416" y="4900731"/>
            <a:chExt cx="720000" cy="378515"/>
          </a:xfrm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BC6A9473-19DA-4219-998D-9ECAAB8716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五戸町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A4D41153-D53C-4BDA-95F5-40244088D9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5EEE3A21-80BF-43F1-BD95-E32D81A9ABFE}"/>
              </a:ext>
            </a:extLst>
          </p:cNvPr>
          <p:cNvGrpSpPr/>
          <p:nvPr/>
        </p:nvGrpSpPr>
        <p:grpSpPr>
          <a:xfrm>
            <a:off x="4671895" y="5191730"/>
            <a:ext cx="720000" cy="430244"/>
            <a:chOff x="6555416" y="4900731"/>
            <a:chExt cx="720000" cy="378515"/>
          </a:xfrm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03CD1853-6A9D-4DCA-BE7C-6CB363341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平川市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D413DE7-6CE3-4012-8AB3-9A0E83476D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37E12405-5253-4D1A-BCF1-D6AFCA510DAF}"/>
              </a:ext>
            </a:extLst>
          </p:cNvPr>
          <p:cNvGrpSpPr/>
          <p:nvPr/>
        </p:nvGrpSpPr>
        <p:grpSpPr>
          <a:xfrm>
            <a:off x="3900108" y="5191730"/>
            <a:ext cx="720000" cy="430244"/>
            <a:chOff x="6555416" y="4900731"/>
            <a:chExt cx="720000" cy="378515"/>
          </a:xfrm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DC36B18F-9014-4DEA-B042-1A53390C72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大鰐町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E3FF12E6-4C6B-40B5-9514-8E19B54CA2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1D4501A5-BD30-4590-A23C-50223BFEB983}"/>
              </a:ext>
            </a:extLst>
          </p:cNvPr>
          <p:cNvGrpSpPr/>
          <p:nvPr/>
        </p:nvGrpSpPr>
        <p:grpSpPr>
          <a:xfrm>
            <a:off x="5946562" y="5342732"/>
            <a:ext cx="720000" cy="430244"/>
            <a:chOff x="6555416" y="4900731"/>
            <a:chExt cx="720000" cy="378515"/>
          </a:xfrm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24D6C88F-9A58-4CC1-A435-72F6998FDD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新郷村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A58B4187-BE99-41F2-9D3C-01E619BE1B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1DFB66DE-5ADD-42AB-B140-D91A75266709}"/>
              </a:ext>
            </a:extLst>
          </p:cNvPr>
          <p:cNvGrpSpPr/>
          <p:nvPr/>
        </p:nvGrpSpPr>
        <p:grpSpPr>
          <a:xfrm>
            <a:off x="6030452" y="5812515"/>
            <a:ext cx="720000" cy="430244"/>
            <a:chOff x="6555416" y="4900731"/>
            <a:chExt cx="720000" cy="378515"/>
          </a:xfrm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6836CC9E-D7DB-4AC7-9F04-393CBD3C7E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三戸町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C06EEC69-FFB4-4571-98F1-6942B5950F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EC655D9D-0194-41B3-B243-8C7BE60DAAA5}"/>
              </a:ext>
            </a:extLst>
          </p:cNvPr>
          <p:cNvGrpSpPr/>
          <p:nvPr/>
        </p:nvGrpSpPr>
        <p:grpSpPr>
          <a:xfrm>
            <a:off x="5258665" y="6089352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E82E4347-DFF7-492C-A60A-3DFB082200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田子町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6D889917-5EA6-4263-81CB-9693848952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0CCA7F30-C9C5-440F-AC02-F75BEE3581CD}"/>
              </a:ext>
            </a:extLst>
          </p:cNvPr>
          <p:cNvGrpSpPr/>
          <p:nvPr/>
        </p:nvGrpSpPr>
        <p:grpSpPr>
          <a:xfrm>
            <a:off x="3139381" y="4705168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4472A47-1E76-4795-B7F7-9F385B9806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弘前市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885FFF97-7640-4A73-8D6B-A1C42A5E56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44289329-B867-4641-9372-5309FD12CB55}"/>
              </a:ext>
            </a:extLst>
          </p:cNvPr>
          <p:cNvGrpSpPr/>
          <p:nvPr/>
        </p:nvGrpSpPr>
        <p:grpSpPr>
          <a:xfrm>
            <a:off x="4671895" y="4705168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6C4CBAA6-3EF7-4563-8B4F-FDE9196735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黒石市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0E751C40-BB0C-416C-8EFD-6DF031B8BE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DF88E7B0-2FC2-460D-89F5-6726B3BFCF78}"/>
              </a:ext>
            </a:extLst>
          </p:cNvPr>
          <p:cNvGrpSpPr/>
          <p:nvPr/>
        </p:nvGrpSpPr>
        <p:grpSpPr>
          <a:xfrm>
            <a:off x="3111352" y="3739891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F8D0A0BC-91BB-46F3-BB15-D8FA741D91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鶴田町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6008C1E5-4727-4741-9A91-0EB0F4C3AF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08C84294-2C58-4653-ABC3-8ECB45287400}"/>
              </a:ext>
            </a:extLst>
          </p:cNvPr>
          <p:cNvGrpSpPr/>
          <p:nvPr/>
        </p:nvGrpSpPr>
        <p:grpSpPr>
          <a:xfrm>
            <a:off x="3900108" y="4705168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57AB9B14-4470-4291-8305-19D58DF951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田舎館村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79A11D64-3AC0-495D-8B47-079411FE35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803867F8-6DAD-4984-A91A-4CB0A0A99308}"/>
              </a:ext>
            </a:extLst>
          </p:cNvPr>
          <p:cNvGrpSpPr/>
          <p:nvPr/>
        </p:nvGrpSpPr>
        <p:grpSpPr>
          <a:xfrm>
            <a:off x="3900108" y="4235385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CE2E1666-49C4-418C-9CF5-1E4E2C60E5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藤崎町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EB74AB28-8998-4936-8B5F-2CA8EF06E8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72DEC907-4F24-4FEB-9500-287E4969C94A}"/>
              </a:ext>
            </a:extLst>
          </p:cNvPr>
          <p:cNvGrpSpPr/>
          <p:nvPr/>
        </p:nvGrpSpPr>
        <p:grpSpPr>
          <a:xfrm>
            <a:off x="3900108" y="3748823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D71AE408-4E2C-4029-A9D1-524BD291BC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板柳町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CAE50BFF-F02C-42CA-AB40-364513234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892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3" name="Group 969"/>
          <p:cNvGrpSpPr>
            <a:grpSpLocks/>
          </p:cNvGrpSpPr>
          <p:nvPr/>
        </p:nvGrpSpPr>
        <p:grpSpPr bwMode="auto">
          <a:xfrm>
            <a:off x="1610179" y="86179"/>
            <a:ext cx="6846661" cy="6653893"/>
            <a:chOff x="1084" y="76"/>
            <a:chExt cx="6038" cy="5868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19170241-FD30-4DDA-A9E4-01319909F0EB}"/>
              </a:ext>
            </a:extLst>
          </p:cNvPr>
          <p:cNvSpPr txBox="1"/>
          <p:nvPr/>
        </p:nvSpPr>
        <p:spPr>
          <a:xfrm>
            <a:off x="1860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青森県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6C58639-CA63-4E59-83CB-744CBB91DC73}"/>
              </a:ext>
            </a:extLst>
          </p:cNvPr>
          <p:cNvSpPr txBox="1"/>
          <p:nvPr/>
        </p:nvSpPr>
        <p:spPr>
          <a:xfrm>
            <a:off x="1507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3BF5AC45-C58B-4E13-9EE4-CEDE2FB66565}"/>
              </a:ext>
            </a:extLst>
          </p:cNvPr>
          <p:cNvCxnSpPr/>
          <p:nvPr/>
        </p:nvCxnSpPr>
        <p:spPr>
          <a:xfrm>
            <a:off x="1776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AA46E349-F60A-4A14-A1F3-44BA663E3B3E}"/>
              </a:ext>
            </a:extLst>
          </p:cNvPr>
          <p:cNvGrpSpPr/>
          <p:nvPr/>
        </p:nvGrpSpPr>
        <p:grpSpPr>
          <a:xfrm>
            <a:off x="4674518" y="37604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834BBF82-628B-475A-AD34-17B5A9982A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青森市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33C67DA-3EE8-4D59-AA00-70AF97EF4F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0ABBF579-CD11-4359-B1DC-353CD6DECAD5}"/>
              </a:ext>
            </a:extLst>
          </p:cNvPr>
          <p:cNvGrpSpPr/>
          <p:nvPr/>
        </p:nvGrpSpPr>
        <p:grpSpPr>
          <a:xfrm>
            <a:off x="1738312" y="47070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56C12C9C-A58E-499F-AEC4-5C6132D20C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深浦町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2FF7270E-7E8C-4782-A516-C05FD295C0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8D2ABEC-238F-4477-A07E-0721AB1978FF}"/>
              </a:ext>
            </a:extLst>
          </p:cNvPr>
          <p:cNvGrpSpPr/>
          <p:nvPr/>
        </p:nvGrpSpPr>
        <p:grpSpPr>
          <a:xfrm>
            <a:off x="2485039" y="51917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C3D52661-E6E8-4D36-BD25-E825980440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西目屋村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C5E43FC-1FD8-4707-B4A2-9360E8A9CE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6F4551B-B168-4130-8171-D5D08B4D8E3F}"/>
              </a:ext>
            </a:extLst>
          </p:cNvPr>
          <p:cNvGrpSpPr/>
          <p:nvPr/>
        </p:nvGrpSpPr>
        <p:grpSpPr>
          <a:xfrm>
            <a:off x="2510543" y="4270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F6084526-CCE9-42B9-9598-4C8DA5820F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鰺ヶ沢町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CE77E58F-DFA1-4F27-B06E-631E037FD7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3EC0FC51-DF70-43CE-B2EA-B87362431A22}"/>
              </a:ext>
            </a:extLst>
          </p:cNvPr>
          <p:cNvGrpSpPr/>
          <p:nvPr/>
        </p:nvGrpSpPr>
        <p:grpSpPr>
          <a:xfrm>
            <a:off x="5712296" y="10723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17D283F4-EE64-4D9C-B5B3-7BC229D65A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むつ市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DF7057BD-F9E3-4625-A13D-3D650337E8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D7EE0DF6-6EFB-46A9-A248-B61DF045021B}"/>
              </a:ext>
            </a:extLst>
          </p:cNvPr>
          <p:cNvGrpSpPr/>
          <p:nvPr/>
        </p:nvGrpSpPr>
        <p:grpSpPr>
          <a:xfrm>
            <a:off x="5997522" y="2334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40287528-7351-4208-AA9E-6719CF8F33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風間浦村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D27CF3C0-D525-4FC9-B967-CC4D784D62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A6FCCEC-6AE5-424F-B603-B069F2315063}"/>
              </a:ext>
            </a:extLst>
          </p:cNvPr>
          <p:cNvGrpSpPr/>
          <p:nvPr/>
        </p:nvGrpSpPr>
        <p:grpSpPr>
          <a:xfrm>
            <a:off x="5234124" y="2334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62BD079E-6EEB-46DA-8D35-5894079C95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大間町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5AA41BEA-22EB-4DF9-956D-CE5BBF6C09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2939D3B9-BB2B-4209-AD65-6130C00F9117}"/>
              </a:ext>
            </a:extLst>
          </p:cNvPr>
          <p:cNvGrpSpPr/>
          <p:nvPr/>
        </p:nvGrpSpPr>
        <p:grpSpPr>
          <a:xfrm>
            <a:off x="4915342" y="7619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512DAB24-41D7-4641-A48E-86FAD60ADE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佐井村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28DE5240-238C-4815-8A51-63F181FE3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B2AE492-D7B9-473D-B7E9-0D061CF78416}"/>
              </a:ext>
            </a:extLst>
          </p:cNvPr>
          <p:cNvGrpSpPr/>
          <p:nvPr/>
        </p:nvGrpSpPr>
        <p:grpSpPr>
          <a:xfrm>
            <a:off x="6827406" y="14166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A3E11322-BCA5-49C4-A29B-2AAA77A141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東通村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DBFBE566-37CA-4595-8E3F-0191FA69FA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37A8C835-8D5B-4E5F-9FA8-9D2E9813B9F1}"/>
              </a:ext>
            </a:extLst>
          </p:cNvPr>
          <p:cNvGrpSpPr/>
          <p:nvPr/>
        </p:nvGrpSpPr>
        <p:grpSpPr>
          <a:xfrm>
            <a:off x="6458290" y="2297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6643FB6E-5324-4680-903E-A5530E18F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4198BC64-D933-4FED-B894-A54E271A7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F2F79ADE-BB9C-4DE9-B8F0-E48CD58B97DA}"/>
              </a:ext>
            </a:extLst>
          </p:cNvPr>
          <p:cNvGrpSpPr/>
          <p:nvPr/>
        </p:nvGrpSpPr>
        <p:grpSpPr>
          <a:xfrm>
            <a:off x="7129410" y="27924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F42D6224-3E2A-4AE9-9647-C942093659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六ヶ所村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9F2F00B3-CF8A-4C27-BE8B-C03EE646E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AC9AF1D5-7BEE-41CE-8052-A09EE4E7A29E}"/>
              </a:ext>
            </a:extLst>
          </p:cNvPr>
          <p:cNvGrpSpPr/>
          <p:nvPr/>
        </p:nvGrpSpPr>
        <p:grpSpPr>
          <a:xfrm>
            <a:off x="4050650" y="1609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36E0FC7-C605-4D6B-823E-69A8EFA2C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今別町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07D2E46-C136-4A4C-9522-E3A5662019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F78081E-1387-486D-B4C2-B7D1E1728A2C}"/>
              </a:ext>
            </a:extLst>
          </p:cNvPr>
          <p:cNvGrpSpPr/>
          <p:nvPr/>
        </p:nvGrpSpPr>
        <p:grpSpPr>
          <a:xfrm>
            <a:off x="3287252" y="1609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4427983E-8626-4185-94B9-A1136ACC7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0300B866-D83C-430B-85E2-87B587BF4D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DEA698BD-6499-4613-AB73-3D093FE95B2E}"/>
              </a:ext>
            </a:extLst>
          </p:cNvPr>
          <p:cNvGrpSpPr/>
          <p:nvPr/>
        </p:nvGrpSpPr>
        <p:grpSpPr>
          <a:xfrm>
            <a:off x="2523854" y="1609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4C14904-81DA-4824-9526-ABC3CBC246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E7267B3C-30F8-4880-A713-54D26B58E8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437D780B-79AE-4A46-91BB-802E52B798BF}"/>
              </a:ext>
            </a:extLst>
          </p:cNvPr>
          <p:cNvGrpSpPr/>
          <p:nvPr/>
        </p:nvGrpSpPr>
        <p:grpSpPr>
          <a:xfrm>
            <a:off x="4050650" y="20794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AA145C1B-7624-4A5B-A29A-AA44B4E8EC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D9C82E35-3E1B-413C-96A6-A4E7755950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AF52092E-48B2-41F5-85EB-B4387F986F27}"/>
              </a:ext>
            </a:extLst>
          </p:cNvPr>
          <p:cNvGrpSpPr/>
          <p:nvPr/>
        </p:nvGrpSpPr>
        <p:grpSpPr>
          <a:xfrm>
            <a:off x="3287252" y="20794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28CC08C1-6F19-4E35-A4A2-9610786094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289E24FE-AD1A-46F1-B1FF-97E021BED6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58AE9276-7593-4E76-9E77-CB6F8D3C9E46}"/>
              </a:ext>
            </a:extLst>
          </p:cNvPr>
          <p:cNvGrpSpPr/>
          <p:nvPr/>
        </p:nvGrpSpPr>
        <p:grpSpPr>
          <a:xfrm>
            <a:off x="4050650" y="2565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5C28921B-9F91-4006-A9F8-C95AF4E539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蓬田村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22F6259B-403E-4DAF-B876-F79B3F8EE0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D998753F-BA93-4C74-A698-77930683100D}"/>
              </a:ext>
            </a:extLst>
          </p:cNvPr>
          <p:cNvGrpSpPr/>
          <p:nvPr/>
        </p:nvGrpSpPr>
        <p:grpSpPr>
          <a:xfrm>
            <a:off x="3287252" y="2565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A0FA50A6-F177-489F-9AB5-D8B4D6DC76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1AB49054-3B25-4F88-B42C-5EB526AEE8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DF8D2A11-D551-4411-8E20-CF85CAD703B3}"/>
              </a:ext>
            </a:extLst>
          </p:cNvPr>
          <p:cNvGrpSpPr/>
          <p:nvPr/>
        </p:nvGrpSpPr>
        <p:grpSpPr>
          <a:xfrm>
            <a:off x="6215010" y="30860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AAB18643-BCC4-4205-8382-947DBAA669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野辺地町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FCD76B1A-B5C8-4A86-8976-3AD349FD31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1BB70C10-1C06-4BFC-8102-4E77B8F531D6}"/>
              </a:ext>
            </a:extLst>
          </p:cNvPr>
          <p:cNvGrpSpPr/>
          <p:nvPr/>
        </p:nvGrpSpPr>
        <p:grpSpPr>
          <a:xfrm>
            <a:off x="5434834" y="30860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97B4A88F-2F22-4FB7-95FD-71329F1E8D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平内町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43F5D2C9-335F-4722-AA24-FAC9466A64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1353607D-2AD1-46FC-A5DA-B96A229B4622}"/>
              </a:ext>
            </a:extLst>
          </p:cNvPr>
          <p:cNvGrpSpPr/>
          <p:nvPr/>
        </p:nvGrpSpPr>
        <p:grpSpPr>
          <a:xfrm>
            <a:off x="7313967" y="3773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8FA1F388-9F8B-46BC-8FC7-60E13B5BE6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三沢市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E6DC69C6-0178-4B4C-B5B3-3F610B992D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8355D579-65DF-402D-8439-EAA6365C5549}"/>
              </a:ext>
            </a:extLst>
          </p:cNvPr>
          <p:cNvGrpSpPr/>
          <p:nvPr/>
        </p:nvGrpSpPr>
        <p:grpSpPr>
          <a:xfrm>
            <a:off x="6542180" y="3773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3979932E-E7A5-4954-98DC-70B45B3541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東北町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CCA712B0-ACAD-44F4-9CD7-04D50BAC83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2BE0C069-1035-4FAF-8FA2-306B2C852663}"/>
              </a:ext>
            </a:extLst>
          </p:cNvPr>
          <p:cNvGrpSpPr/>
          <p:nvPr/>
        </p:nvGrpSpPr>
        <p:grpSpPr>
          <a:xfrm>
            <a:off x="5770393" y="3773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C5C2B2C7-F62C-4D2A-BA4B-AE83EAD434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七戸町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A3672ACC-C577-4B1D-87E7-DE55EE8669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AE09A8F2-B7D7-488E-8DD1-489A3B5804DB}"/>
              </a:ext>
            </a:extLst>
          </p:cNvPr>
          <p:cNvGrpSpPr/>
          <p:nvPr/>
        </p:nvGrpSpPr>
        <p:grpSpPr>
          <a:xfrm>
            <a:off x="7313967" y="44534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6659C726-4A49-43C9-9C05-FBF34CF736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おいらせ町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63A4DA47-B208-40C7-9E17-787EF43574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1B11E2C9-3D94-4549-A067-F416AFD2C4F6}"/>
              </a:ext>
            </a:extLst>
          </p:cNvPr>
          <p:cNvGrpSpPr/>
          <p:nvPr/>
        </p:nvGrpSpPr>
        <p:grpSpPr>
          <a:xfrm>
            <a:off x="6542180" y="44534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C727AA68-03B8-490F-80A7-B6FC92886A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六戸町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A0B8B7A2-43FE-4153-B9B7-416507B818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367150E5-CC08-4B50-B4FB-D5E967D08509}"/>
              </a:ext>
            </a:extLst>
          </p:cNvPr>
          <p:cNvGrpSpPr/>
          <p:nvPr/>
        </p:nvGrpSpPr>
        <p:grpSpPr>
          <a:xfrm>
            <a:off x="5720059" y="47806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BB1AA0F9-9C06-4B1A-B1AD-561B3D8A99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十和田市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01EA3D8C-116E-499C-8150-40BA8D9EF5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3ADCA6BE-E46A-4C3D-A284-B7B2CF062540}"/>
              </a:ext>
            </a:extLst>
          </p:cNvPr>
          <p:cNvGrpSpPr/>
          <p:nvPr/>
        </p:nvGrpSpPr>
        <p:grpSpPr>
          <a:xfrm>
            <a:off x="3631201" y="32287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0FA0E00B-BA83-4EE1-9FBA-03DE317C4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32F6D4FA-60B4-41EC-99C6-1F2FE987CE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CA4116B1-D58E-46F1-AFA6-0036286CA3C7}"/>
              </a:ext>
            </a:extLst>
          </p:cNvPr>
          <p:cNvGrpSpPr/>
          <p:nvPr/>
        </p:nvGrpSpPr>
        <p:grpSpPr>
          <a:xfrm>
            <a:off x="2867803" y="32287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714FFEE6-4D27-411A-9707-5601848A8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つがる市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44BA9BBE-AC8C-43DD-9A3D-73D8B3617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B973FE8B-0214-444C-962D-B1170CDF46D2}"/>
              </a:ext>
            </a:extLst>
          </p:cNvPr>
          <p:cNvGrpSpPr/>
          <p:nvPr/>
        </p:nvGrpSpPr>
        <p:grpSpPr>
          <a:xfrm>
            <a:off x="8376071" y="5451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91C74414-1B52-4726-8BD2-370C393077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階上町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88AAB3A5-5A89-4529-AFBF-B71C1E5E5D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01EC45D3-8A78-4210-8A1E-E5A4FAEED978}"/>
              </a:ext>
            </a:extLst>
          </p:cNvPr>
          <p:cNvGrpSpPr/>
          <p:nvPr/>
        </p:nvGrpSpPr>
        <p:grpSpPr>
          <a:xfrm>
            <a:off x="7604284" y="5451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1BEF6056-E7AD-4B02-B252-76D37D0519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八戸市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A9DD111E-DE3C-48AE-8F18-E7C9A49899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A569750A-6E53-429B-89A5-5061073CF7AC}"/>
              </a:ext>
            </a:extLst>
          </p:cNvPr>
          <p:cNvGrpSpPr/>
          <p:nvPr/>
        </p:nvGrpSpPr>
        <p:grpSpPr>
          <a:xfrm>
            <a:off x="6832497" y="5451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44C4920C-BD4C-4644-B4E6-48EDB6626C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62351838-A215-4E58-A5D5-188B36006F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CB44F02A-D3AE-4454-989C-C514091CE721}"/>
              </a:ext>
            </a:extLst>
          </p:cNvPr>
          <p:cNvGrpSpPr/>
          <p:nvPr/>
        </p:nvGrpSpPr>
        <p:grpSpPr>
          <a:xfrm>
            <a:off x="6701571" y="4956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BC6A9473-19DA-4219-998D-9ECAAB8716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五戸町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A4D41153-D53C-4BDA-95F5-40244088D9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5EEE3A21-80BF-43F1-BD95-E32D81A9ABFE}"/>
              </a:ext>
            </a:extLst>
          </p:cNvPr>
          <p:cNvGrpSpPr/>
          <p:nvPr/>
        </p:nvGrpSpPr>
        <p:grpSpPr>
          <a:xfrm>
            <a:off x="4671895" y="51917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03CD1853-6A9D-4DCA-BE7C-6CB363341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平川市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D413DE7-6CE3-4012-8AB3-9A0E83476D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37E12405-5253-4D1A-BCF1-D6AFCA510DAF}"/>
              </a:ext>
            </a:extLst>
          </p:cNvPr>
          <p:cNvGrpSpPr/>
          <p:nvPr/>
        </p:nvGrpSpPr>
        <p:grpSpPr>
          <a:xfrm>
            <a:off x="3900108" y="51917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DC36B18F-9014-4DEA-B042-1A53390C72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大鰐町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E3FF12E6-4C6B-40B5-9514-8E19B54CA2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1D4501A5-BD30-4590-A23C-50223BFEB983}"/>
              </a:ext>
            </a:extLst>
          </p:cNvPr>
          <p:cNvGrpSpPr/>
          <p:nvPr/>
        </p:nvGrpSpPr>
        <p:grpSpPr>
          <a:xfrm>
            <a:off x="5946562" y="5342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24D6C88F-9A58-4CC1-A435-72F6998FDD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新郷村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A58B4187-BE99-41F2-9D3C-01E619BE1B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1DFB66DE-5ADD-42AB-B140-D91A75266709}"/>
              </a:ext>
            </a:extLst>
          </p:cNvPr>
          <p:cNvGrpSpPr/>
          <p:nvPr/>
        </p:nvGrpSpPr>
        <p:grpSpPr>
          <a:xfrm>
            <a:off x="6030452" y="58125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6836CC9E-D7DB-4AC7-9F04-393CBD3C7E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三戸町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C06EEC69-FFB4-4571-98F1-6942B5950F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EC655D9D-0194-41B3-B243-8C7BE60DAAA5}"/>
              </a:ext>
            </a:extLst>
          </p:cNvPr>
          <p:cNvGrpSpPr/>
          <p:nvPr/>
        </p:nvGrpSpPr>
        <p:grpSpPr>
          <a:xfrm>
            <a:off x="5258665" y="6089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E82E4347-DFF7-492C-A60A-3DFB082200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田子町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6D889917-5EA6-4263-81CB-9693848952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0CCA7F30-C9C5-440F-AC02-F75BEE3581CD}"/>
              </a:ext>
            </a:extLst>
          </p:cNvPr>
          <p:cNvGrpSpPr/>
          <p:nvPr/>
        </p:nvGrpSpPr>
        <p:grpSpPr>
          <a:xfrm>
            <a:off x="3139381" y="470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4472A47-1E76-4795-B7F7-9F385B9806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弘前市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885FFF97-7640-4A73-8D6B-A1C42A5E56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44289329-B867-4641-9372-5309FD12CB55}"/>
              </a:ext>
            </a:extLst>
          </p:cNvPr>
          <p:cNvGrpSpPr/>
          <p:nvPr/>
        </p:nvGrpSpPr>
        <p:grpSpPr>
          <a:xfrm>
            <a:off x="4671895" y="470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6C4CBAA6-3EF7-4563-8B4F-FDE9196735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黒石市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0E751C40-BB0C-416C-8EFD-6DF031B8BE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DF88E7B0-2FC2-460D-89F5-6726B3BFCF78}"/>
              </a:ext>
            </a:extLst>
          </p:cNvPr>
          <p:cNvGrpSpPr/>
          <p:nvPr/>
        </p:nvGrpSpPr>
        <p:grpSpPr>
          <a:xfrm>
            <a:off x="3111352" y="3739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F8D0A0BC-91BB-46F3-BB15-D8FA741D91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鶴田町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6008C1E5-4727-4741-9A91-0EB0F4C3AF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08C84294-2C58-4653-ABC3-8ECB45287400}"/>
              </a:ext>
            </a:extLst>
          </p:cNvPr>
          <p:cNvGrpSpPr/>
          <p:nvPr/>
        </p:nvGrpSpPr>
        <p:grpSpPr>
          <a:xfrm>
            <a:off x="3900108" y="470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57AB9B14-4470-4291-8305-19D58DF951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田舎館村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79A11D64-3AC0-495D-8B47-079411FE35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803867F8-6DAD-4984-A91A-4CB0A0A99308}"/>
              </a:ext>
            </a:extLst>
          </p:cNvPr>
          <p:cNvGrpSpPr/>
          <p:nvPr/>
        </p:nvGrpSpPr>
        <p:grpSpPr>
          <a:xfrm>
            <a:off x="3900108" y="4235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CE2E1666-49C4-418C-9CF5-1E4E2C60E5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藤崎町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EB74AB28-8998-4936-8B5F-2CA8EF06E8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72DEC907-4F24-4FEB-9500-287E4969C94A}"/>
              </a:ext>
            </a:extLst>
          </p:cNvPr>
          <p:cNvGrpSpPr/>
          <p:nvPr/>
        </p:nvGrpSpPr>
        <p:grpSpPr>
          <a:xfrm>
            <a:off x="3900108" y="37488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D71AE408-4E2C-4029-A9D1-524BD291BC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板柳町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CAE50BFF-F02C-42CA-AB40-364513234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832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71" name="Group 1135"/>
          <p:cNvGrpSpPr>
            <a:grpSpLocks/>
          </p:cNvGrpSpPr>
          <p:nvPr/>
        </p:nvGrpSpPr>
        <p:grpSpPr bwMode="auto">
          <a:xfrm>
            <a:off x="1610179" y="86179"/>
            <a:ext cx="6814911" cy="6685643"/>
            <a:chOff x="1084" y="76"/>
            <a:chExt cx="6010" cy="5896"/>
          </a:xfrm>
        </p:grpSpPr>
        <p:sp>
          <p:nvSpPr>
            <p:cNvPr id="15418" name="Freeform 1082"/>
            <p:cNvSpPr>
              <a:spLocks/>
            </p:cNvSpPr>
            <p:nvPr/>
          </p:nvSpPr>
          <p:spPr bwMode="auto">
            <a:xfrm>
              <a:off x="3295" y="2684"/>
              <a:ext cx="1474" cy="1531"/>
            </a:xfrm>
            <a:custGeom>
              <a:avLst/>
              <a:gdLst>
                <a:gd name="T0" fmla="*/ 1021 w 1474"/>
                <a:gd name="T1" fmla="*/ 1531 h 1531"/>
                <a:gd name="T2" fmla="*/ 964 w 1474"/>
                <a:gd name="T3" fmla="*/ 1474 h 1531"/>
                <a:gd name="T4" fmla="*/ 907 w 1474"/>
                <a:gd name="T5" fmla="*/ 1417 h 1531"/>
                <a:gd name="T6" fmla="*/ 794 w 1474"/>
                <a:gd name="T7" fmla="*/ 1361 h 1531"/>
                <a:gd name="T8" fmla="*/ 567 w 1474"/>
                <a:gd name="T9" fmla="*/ 1304 h 1531"/>
                <a:gd name="T10" fmla="*/ 453 w 1474"/>
                <a:gd name="T11" fmla="*/ 1361 h 1531"/>
                <a:gd name="T12" fmla="*/ 397 w 1474"/>
                <a:gd name="T13" fmla="*/ 1304 h 1531"/>
                <a:gd name="T14" fmla="*/ 340 w 1474"/>
                <a:gd name="T15" fmla="*/ 1247 h 1531"/>
                <a:gd name="T16" fmla="*/ 113 w 1474"/>
                <a:gd name="T17" fmla="*/ 1191 h 1531"/>
                <a:gd name="T18" fmla="*/ 57 w 1474"/>
                <a:gd name="T19" fmla="*/ 1134 h 1531"/>
                <a:gd name="T20" fmla="*/ 0 w 1474"/>
                <a:gd name="T21" fmla="*/ 964 h 1531"/>
                <a:gd name="T22" fmla="*/ 57 w 1474"/>
                <a:gd name="T23" fmla="*/ 907 h 1531"/>
                <a:gd name="T24" fmla="*/ 170 w 1474"/>
                <a:gd name="T25" fmla="*/ 907 h 1531"/>
                <a:gd name="T26" fmla="*/ 113 w 1474"/>
                <a:gd name="T27" fmla="*/ 113 h 1531"/>
                <a:gd name="T28" fmla="*/ 283 w 1474"/>
                <a:gd name="T29" fmla="*/ 0 h 1531"/>
                <a:gd name="T30" fmla="*/ 453 w 1474"/>
                <a:gd name="T31" fmla="*/ 56 h 1531"/>
                <a:gd name="T32" fmla="*/ 510 w 1474"/>
                <a:gd name="T33" fmla="*/ 283 h 1531"/>
                <a:gd name="T34" fmla="*/ 567 w 1474"/>
                <a:gd name="T35" fmla="*/ 453 h 1531"/>
                <a:gd name="T36" fmla="*/ 624 w 1474"/>
                <a:gd name="T37" fmla="*/ 510 h 1531"/>
                <a:gd name="T38" fmla="*/ 850 w 1474"/>
                <a:gd name="T39" fmla="*/ 567 h 1531"/>
                <a:gd name="T40" fmla="*/ 964 w 1474"/>
                <a:gd name="T41" fmla="*/ 510 h 1531"/>
                <a:gd name="T42" fmla="*/ 1021 w 1474"/>
                <a:gd name="T43" fmla="*/ 453 h 1531"/>
                <a:gd name="T44" fmla="*/ 1021 w 1474"/>
                <a:gd name="T45" fmla="*/ 340 h 1531"/>
                <a:gd name="T46" fmla="*/ 1077 w 1474"/>
                <a:gd name="T47" fmla="*/ 283 h 1531"/>
                <a:gd name="T48" fmla="*/ 1191 w 1474"/>
                <a:gd name="T49" fmla="*/ 340 h 1531"/>
                <a:gd name="T50" fmla="*/ 1247 w 1474"/>
                <a:gd name="T51" fmla="*/ 397 h 1531"/>
                <a:gd name="T52" fmla="*/ 1304 w 1474"/>
                <a:gd name="T53" fmla="*/ 453 h 1531"/>
                <a:gd name="T54" fmla="*/ 1361 w 1474"/>
                <a:gd name="T55" fmla="*/ 567 h 1531"/>
                <a:gd name="T56" fmla="*/ 1417 w 1474"/>
                <a:gd name="T57" fmla="*/ 624 h 1531"/>
                <a:gd name="T58" fmla="*/ 1474 w 1474"/>
                <a:gd name="T59" fmla="*/ 794 h 1531"/>
                <a:gd name="T60" fmla="*/ 1417 w 1474"/>
                <a:gd name="T61" fmla="*/ 907 h 1531"/>
                <a:gd name="T62" fmla="*/ 1247 w 1474"/>
                <a:gd name="T63" fmla="*/ 1020 h 1531"/>
                <a:gd name="T64" fmla="*/ 1361 w 1474"/>
                <a:gd name="T65" fmla="*/ 1077 h 1531"/>
                <a:gd name="T66" fmla="*/ 1417 w 1474"/>
                <a:gd name="T67" fmla="*/ 1134 h 1531"/>
                <a:gd name="T68" fmla="*/ 1474 w 1474"/>
                <a:gd name="T69" fmla="*/ 1247 h 1531"/>
                <a:gd name="T70" fmla="*/ 1417 w 1474"/>
                <a:gd name="T71" fmla="*/ 1361 h 1531"/>
                <a:gd name="T72" fmla="*/ 1191 w 1474"/>
                <a:gd name="T73" fmla="*/ 1474 h 1531"/>
                <a:gd name="T74" fmla="*/ 1134 w 1474"/>
                <a:gd name="T7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31">
                  <a:moveTo>
                    <a:pt x="1134" y="1531"/>
                  </a:moveTo>
                  <a:lnTo>
                    <a:pt x="1021" y="1531"/>
                  </a:lnTo>
                  <a:lnTo>
                    <a:pt x="1021" y="1474"/>
                  </a:lnTo>
                  <a:lnTo>
                    <a:pt x="964" y="1474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907"/>
                  </a:lnTo>
                  <a:lnTo>
                    <a:pt x="1247" y="907"/>
                  </a:lnTo>
                  <a:lnTo>
                    <a:pt x="1247" y="1020"/>
                  </a:lnTo>
                  <a:lnTo>
                    <a:pt x="1361" y="1020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474" y="1134"/>
                  </a:lnTo>
                  <a:lnTo>
                    <a:pt x="1474" y="1247"/>
                  </a:lnTo>
                  <a:lnTo>
                    <a:pt x="1417" y="1247"/>
                  </a:lnTo>
                  <a:lnTo>
                    <a:pt x="1417" y="1361"/>
                  </a:lnTo>
                  <a:lnTo>
                    <a:pt x="1191" y="1361"/>
                  </a:lnTo>
                  <a:lnTo>
                    <a:pt x="1191" y="1474"/>
                  </a:lnTo>
                  <a:lnTo>
                    <a:pt x="1134" y="1474"/>
                  </a:lnTo>
                  <a:lnTo>
                    <a:pt x="1134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19" name="Freeform 1083"/>
            <p:cNvSpPr>
              <a:spLocks/>
            </p:cNvSpPr>
            <p:nvPr/>
          </p:nvSpPr>
          <p:spPr bwMode="auto">
            <a:xfrm>
              <a:off x="4372" y="3818"/>
              <a:ext cx="1474" cy="1247"/>
            </a:xfrm>
            <a:custGeom>
              <a:avLst/>
              <a:gdLst>
                <a:gd name="T0" fmla="*/ 397 w 1474"/>
                <a:gd name="T1" fmla="*/ 57 h 1247"/>
                <a:gd name="T2" fmla="*/ 340 w 1474"/>
                <a:gd name="T3" fmla="*/ 113 h 1247"/>
                <a:gd name="T4" fmla="*/ 114 w 1474"/>
                <a:gd name="T5" fmla="*/ 227 h 1247"/>
                <a:gd name="T6" fmla="*/ 57 w 1474"/>
                <a:gd name="T7" fmla="*/ 340 h 1247"/>
                <a:gd name="T8" fmla="*/ 0 w 1474"/>
                <a:gd name="T9" fmla="*/ 397 h 1247"/>
                <a:gd name="T10" fmla="*/ 57 w 1474"/>
                <a:gd name="T11" fmla="*/ 510 h 1247"/>
                <a:gd name="T12" fmla="*/ 0 w 1474"/>
                <a:gd name="T13" fmla="*/ 624 h 1247"/>
                <a:gd name="T14" fmla="*/ 57 w 1474"/>
                <a:gd name="T15" fmla="*/ 737 h 1247"/>
                <a:gd name="T16" fmla="*/ 227 w 1474"/>
                <a:gd name="T17" fmla="*/ 907 h 1247"/>
                <a:gd name="T18" fmla="*/ 284 w 1474"/>
                <a:gd name="T19" fmla="*/ 964 h 1247"/>
                <a:gd name="T20" fmla="*/ 227 w 1474"/>
                <a:gd name="T21" fmla="*/ 1077 h 1247"/>
                <a:gd name="T22" fmla="*/ 170 w 1474"/>
                <a:gd name="T23" fmla="*/ 1020 h 1247"/>
                <a:gd name="T24" fmla="*/ 57 w 1474"/>
                <a:gd name="T25" fmla="*/ 1134 h 1247"/>
                <a:gd name="T26" fmla="*/ 114 w 1474"/>
                <a:gd name="T27" fmla="*/ 1191 h 1247"/>
                <a:gd name="T28" fmla="*/ 284 w 1474"/>
                <a:gd name="T29" fmla="*/ 1247 h 1247"/>
                <a:gd name="T30" fmla="*/ 454 w 1474"/>
                <a:gd name="T31" fmla="*/ 1191 h 1247"/>
                <a:gd name="T32" fmla="*/ 511 w 1474"/>
                <a:gd name="T33" fmla="*/ 1134 h 1247"/>
                <a:gd name="T34" fmla="*/ 567 w 1474"/>
                <a:gd name="T35" fmla="*/ 1077 h 1247"/>
                <a:gd name="T36" fmla="*/ 624 w 1474"/>
                <a:gd name="T37" fmla="*/ 1020 h 1247"/>
                <a:gd name="T38" fmla="*/ 737 w 1474"/>
                <a:gd name="T39" fmla="*/ 964 h 1247"/>
                <a:gd name="T40" fmla="*/ 1134 w 1474"/>
                <a:gd name="T41" fmla="*/ 907 h 1247"/>
                <a:gd name="T42" fmla="*/ 1191 w 1474"/>
                <a:gd name="T43" fmla="*/ 850 h 1247"/>
                <a:gd name="T44" fmla="*/ 1418 w 1474"/>
                <a:gd name="T45" fmla="*/ 737 h 1247"/>
                <a:gd name="T46" fmla="*/ 1474 w 1474"/>
                <a:gd name="T47" fmla="*/ 680 h 1247"/>
                <a:gd name="T48" fmla="*/ 1418 w 1474"/>
                <a:gd name="T49" fmla="*/ 453 h 1247"/>
                <a:gd name="T50" fmla="*/ 1304 w 1474"/>
                <a:gd name="T51" fmla="*/ 397 h 1247"/>
                <a:gd name="T52" fmla="*/ 1361 w 1474"/>
                <a:gd name="T53" fmla="*/ 340 h 1247"/>
                <a:gd name="T54" fmla="*/ 1418 w 1474"/>
                <a:gd name="T55" fmla="*/ 283 h 1247"/>
                <a:gd name="T56" fmla="*/ 1361 w 1474"/>
                <a:gd name="T57" fmla="*/ 227 h 1247"/>
                <a:gd name="T58" fmla="*/ 1248 w 1474"/>
                <a:gd name="T59" fmla="*/ 0 h 1247"/>
                <a:gd name="T60" fmla="*/ 1078 w 1474"/>
                <a:gd name="T61" fmla="*/ 57 h 1247"/>
                <a:gd name="T62" fmla="*/ 1021 w 1474"/>
                <a:gd name="T63" fmla="*/ 113 h 1247"/>
                <a:gd name="T64" fmla="*/ 964 w 1474"/>
                <a:gd name="T65" fmla="*/ 170 h 1247"/>
                <a:gd name="T66" fmla="*/ 681 w 1474"/>
                <a:gd name="T67" fmla="*/ 283 h 1247"/>
                <a:gd name="T68" fmla="*/ 624 w 1474"/>
                <a:gd name="T69" fmla="*/ 227 h 1247"/>
                <a:gd name="T70" fmla="*/ 511 w 1474"/>
                <a:gd name="T71" fmla="*/ 170 h 1247"/>
                <a:gd name="T72" fmla="*/ 454 w 1474"/>
                <a:gd name="T73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247">
                  <a:moveTo>
                    <a:pt x="454" y="57"/>
                  </a:move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418" y="737"/>
                  </a:lnTo>
                  <a:lnTo>
                    <a:pt x="1418" y="680"/>
                  </a:lnTo>
                  <a:lnTo>
                    <a:pt x="1474" y="680"/>
                  </a:lnTo>
                  <a:lnTo>
                    <a:pt x="1474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304" y="39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283"/>
                  </a:lnTo>
                  <a:lnTo>
                    <a:pt x="1418" y="283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0" name="Freeform 1084"/>
            <p:cNvSpPr>
              <a:spLocks/>
            </p:cNvSpPr>
            <p:nvPr/>
          </p:nvSpPr>
          <p:spPr bwMode="auto">
            <a:xfrm>
              <a:off x="4656" y="5179"/>
              <a:ext cx="794" cy="793"/>
            </a:xfrm>
            <a:custGeom>
              <a:avLst/>
              <a:gdLst>
                <a:gd name="T0" fmla="*/ 283 w 794"/>
                <a:gd name="T1" fmla="*/ 793 h 793"/>
                <a:gd name="T2" fmla="*/ 227 w 794"/>
                <a:gd name="T3" fmla="*/ 793 h 793"/>
                <a:gd name="T4" fmla="*/ 227 w 794"/>
                <a:gd name="T5" fmla="*/ 737 h 793"/>
                <a:gd name="T6" fmla="*/ 113 w 794"/>
                <a:gd name="T7" fmla="*/ 737 h 793"/>
                <a:gd name="T8" fmla="*/ 113 w 794"/>
                <a:gd name="T9" fmla="*/ 680 h 793"/>
                <a:gd name="T10" fmla="*/ 56 w 794"/>
                <a:gd name="T11" fmla="*/ 680 h 793"/>
                <a:gd name="T12" fmla="*/ 56 w 794"/>
                <a:gd name="T13" fmla="*/ 623 h 793"/>
                <a:gd name="T14" fmla="*/ 0 w 794"/>
                <a:gd name="T15" fmla="*/ 623 h 793"/>
                <a:gd name="T16" fmla="*/ 0 w 794"/>
                <a:gd name="T17" fmla="*/ 510 h 793"/>
                <a:gd name="T18" fmla="*/ 56 w 794"/>
                <a:gd name="T19" fmla="*/ 510 h 793"/>
                <a:gd name="T20" fmla="*/ 56 w 794"/>
                <a:gd name="T21" fmla="*/ 453 h 793"/>
                <a:gd name="T22" fmla="*/ 0 w 794"/>
                <a:gd name="T23" fmla="*/ 453 h 793"/>
                <a:gd name="T24" fmla="*/ 0 w 794"/>
                <a:gd name="T25" fmla="*/ 397 h 793"/>
                <a:gd name="T26" fmla="*/ 56 w 794"/>
                <a:gd name="T27" fmla="*/ 397 h 793"/>
                <a:gd name="T28" fmla="*/ 56 w 794"/>
                <a:gd name="T29" fmla="*/ 170 h 793"/>
                <a:gd name="T30" fmla="*/ 170 w 794"/>
                <a:gd name="T31" fmla="*/ 170 h 793"/>
                <a:gd name="T32" fmla="*/ 170 w 794"/>
                <a:gd name="T33" fmla="*/ 0 h 793"/>
                <a:gd name="T34" fmla="*/ 227 w 794"/>
                <a:gd name="T35" fmla="*/ 0 h 793"/>
                <a:gd name="T36" fmla="*/ 227 w 794"/>
                <a:gd name="T37" fmla="*/ 56 h 793"/>
                <a:gd name="T38" fmla="*/ 567 w 794"/>
                <a:gd name="T39" fmla="*/ 56 h 793"/>
                <a:gd name="T40" fmla="*/ 567 w 794"/>
                <a:gd name="T41" fmla="*/ 113 h 793"/>
                <a:gd name="T42" fmla="*/ 794 w 794"/>
                <a:gd name="T43" fmla="*/ 113 h 793"/>
                <a:gd name="T44" fmla="*/ 794 w 794"/>
                <a:gd name="T45" fmla="*/ 283 h 793"/>
                <a:gd name="T46" fmla="*/ 737 w 794"/>
                <a:gd name="T47" fmla="*/ 283 h 793"/>
                <a:gd name="T48" fmla="*/ 737 w 794"/>
                <a:gd name="T49" fmla="*/ 397 h 793"/>
                <a:gd name="T50" fmla="*/ 623 w 794"/>
                <a:gd name="T51" fmla="*/ 397 h 793"/>
                <a:gd name="T52" fmla="*/ 623 w 794"/>
                <a:gd name="T53" fmla="*/ 453 h 793"/>
                <a:gd name="T54" fmla="*/ 567 w 794"/>
                <a:gd name="T55" fmla="*/ 453 h 793"/>
                <a:gd name="T56" fmla="*/ 567 w 794"/>
                <a:gd name="T57" fmla="*/ 567 h 793"/>
                <a:gd name="T58" fmla="*/ 510 w 794"/>
                <a:gd name="T59" fmla="*/ 567 h 793"/>
                <a:gd name="T60" fmla="*/ 510 w 794"/>
                <a:gd name="T61" fmla="*/ 623 h 793"/>
                <a:gd name="T62" fmla="*/ 453 w 794"/>
                <a:gd name="T63" fmla="*/ 623 h 793"/>
                <a:gd name="T64" fmla="*/ 397 w 794"/>
                <a:gd name="T65" fmla="*/ 623 h 793"/>
                <a:gd name="T66" fmla="*/ 397 w 794"/>
                <a:gd name="T67" fmla="*/ 680 h 793"/>
                <a:gd name="T68" fmla="*/ 340 w 794"/>
                <a:gd name="T69" fmla="*/ 680 h 793"/>
                <a:gd name="T70" fmla="*/ 340 w 794"/>
                <a:gd name="T71" fmla="*/ 737 h 793"/>
                <a:gd name="T72" fmla="*/ 283 w 794"/>
                <a:gd name="T73" fmla="*/ 737 h 793"/>
                <a:gd name="T74" fmla="*/ 283 w 794"/>
                <a:gd name="T7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793">
                  <a:moveTo>
                    <a:pt x="283" y="793"/>
                  </a:move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1" name="Freeform 1085"/>
            <p:cNvSpPr>
              <a:spLocks/>
            </p:cNvSpPr>
            <p:nvPr/>
          </p:nvSpPr>
          <p:spPr bwMode="auto">
            <a:xfrm>
              <a:off x="4826" y="5065"/>
              <a:ext cx="1077" cy="511"/>
            </a:xfrm>
            <a:custGeom>
              <a:avLst/>
              <a:gdLst>
                <a:gd name="T0" fmla="*/ 567 w 1077"/>
                <a:gd name="T1" fmla="*/ 511 h 511"/>
                <a:gd name="T2" fmla="*/ 680 w 1077"/>
                <a:gd name="T3" fmla="*/ 511 h 511"/>
                <a:gd name="T4" fmla="*/ 680 w 1077"/>
                <a:gd name="T5" fmla="*/ 454 h 511"/>
                <a:gd name="T6" fmla="*/ 794 w 1077"/>
                <a:gd name="T7" fmla="*/ 454 h 511"/>
                <a:gd name="T8" fmla="*/ 794 w 1077"/>
                <a:gd name="T9" fmla="*/ 397 h 511"/>
                <a:gd name="T10" fmla="*/ 850 w 1077"/>
                <a:gd name="T11" fmla="*/ 397 h 511"/>
                <a:gd name="T12" fmla="*/ 850 w 1077"/>
                <a:gd name="T13" fmla="*/ 340 h 511"/>
                <a:gd name="T14" fmla="*/ 964 w 1077"/>
                <a:gd name="T15" fmla="*/ 340 h 511"/>
                <a:gd name="T16" fmla="*/ 964 w 1077"/>
                <a:gd name="T17" fmla="*/ 284 h 511"/>
                <a:gd name="T18" fmla="*/ 1020 w 1077"/>
                <a:gd name="T19" fmla="*/ 284 h 511"/>
                <a:gd name="T20" fmla="*/ 1020 w 1077"/>
                <a:gd name="T21" fmla="*/ 227 h 511"/>
                <a:gd name="T22" fmla="*/ 1077 w 1077"/>
                <a:gd name="T23" fmla="*/ 227 h 511"/>
                <a:gd name="T24" fmla="*/ 1077 w 1077"/>
                <a:gd name="T25" fmla="*/ 114 h 511"/>
                <a:gd name="T26" fmla="*/ 907 w 1077"/>
                <a:gd name="T27" fmla="*/ 114 h 511"/>
                <a:gd name="T28" fmla="*/ 907 w 1077"/>
                <a:gd name="T29" fmla="*/ 57 h 511"/>
                <a:gd name="T30" fmla="*/ 737 w 1077"/>
                <a:gd name="T31" fmla="*/ 57 h 511"/>
                <a:gd name="T32" fmla="*/ 737 w 1077"/>
                <a:gd name="T33" fmla="*/ 0 h 511"/>
                <a:gd name="T34" fmla="*/ 397 w 1077"/>
                <a:gd name="T35" fmla="*/ 0 h 511"/>
                <a:gd name="T36" fmla="*/ 397 w 1077"/>
                <a:gd name="T37" fmla="*/ 57 h 511"/>
                <a:gd name="T38" fmla="*/ 340 w 1077"/>
                <a:gd name="T39" fmla="*/ 57 h 511"/>
                <a:gd name="T40" fmla="*/ 340 w 1077"/>
                <a:gd name="T41" fmla="*/ 0 h 511"/>
                <a:gd name="T42" fmla="*/ 227 w 1077"/>
                <a:gd name="T43" fmla="*/ 0 h 511"/>
                <a:gd name="T44" fmla="*/ 227 w 1077"/>
                <a:gd name="T45" fmla="*/ 57 h 511"/>
                <a:gd name="T46" fmla="*/ 0 w 1077"/>
                <a:gd name="T47" fmla="*/ 57 h 511"/>
                <a:gd name="T48" fmla="*/ 0 w 1077"/>
                <a:gd name="T49" fmla="*/ 114 h 511"/>
                <a:gd name="T50" fmla="*/ 57 w 1077"/>
                <a:gd name="T51" fmla="*/ 114 h 511"/>
                <a:gd name="T52" fmla="*/ 57 w 1077"/>
                <a:gd name="T53" fmla="*/ 170 h 511"/>
                <a:gd name="T54" fmla="*/ 397 w 1077"/>
                <a:gd name="T55" fmla="*/ 170 h 511"/>
                <a:gd name="T56" fmla="*/ 397 w 1077"/>
                <a:gd name="T57" fmla="*/ 227 h 511"/>
                <a:gd name="T58" fmla="*/ 624 w 1077"/>
                <a:gd name="T59" fmla="*/ 227 h 511"/>
                <a:gd name="T60" fmla="*/ 624 w 1077"/>
                <a:gd name="T61" fmla="*/ 397 h 511"/>
                <a:gd name="T62" fmla="*/ 567 w 1077"/>
                <a:gd name="T63" fmla="*/ 397 h 511"/>
                <a:gd name="T64" fmla="*/ 567 w 1077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511">
                  <a:moveTo>
                    <a:pt x="567" y="511"/>
                  </a:moveTo>
                  <a:lnTo>
                    <a:pt x="680" y="51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2" name="Freeform 1086"/>
            <p:cNvSpPr>
              <a:spLocks/>
            </p:cNvSpPr>
            <p:nvPr/>
          </p:nvSpPr>
          <p:spPr bwMode="auto">
            <a:xfrm>
              <a:off x="4826" y="4725"/>
              <a:ext cx="794" cy="397"/>
            </a:xfrm>
            <a:custGeom>
              <a:avLst/>
              <a:gdLst>
                <a:gd name="T0" fmla="*/ 0 w 794"/>
                <a:gd name="T1" fmla="*/ 227 h 397"/>
                <a:gd name="T2" fmla="*/ 0 w 794"/>
                <a:gd name="T3" fmla="*/ 397 h 397"/>
                <a:gd name="T4" fmla="*/ 227 w 794"/>
                <a:gd name="T5" fmla="*/ 397 h 397"/>
                <a:gd name="T6" fmla="*/ 227 w 794"/>
                <a:gd name="T7" fmla="*/ 340 h 397"/>
                <a:gd name="T8" fmla="*/ 340 w 794"/>
                <a:gd name="T9" fmla="*/ 340 h 397"/>
                <a:gd name="T10" fmla="*/ 340 w 794"/>
                <a:gd name="T11" fmla="*/ 397 h 397"/>
                <a:gd name="T12" fmla="*/ 397 w 794"/>
                <a:gd name="T13" fmla="*/ 397 h 397"/>
                <a:gd name="T14" fmla="*/ 397 w 794"/>
                <a:gd name="T15" fmla="*/ 340 h 397"/>
                <a:gd name="T16" fmla="*/ 794 w 794"/>
                <a:gd name="T17" fmla="*/ 340 h 397"/>
                <a:gd name="T18" fmla="*/ 794 w 794"/>
                <a:gd name="T19" fmla="*/ 170 h 397"/>
                <a:gd name="T20" fmla="*/ 680 w 794"/>
                <a:gd name="T21" fmla="*/ 170 h 397"/>
                <a:gd name="T22" fmla="*/ 680 w 794"/>
                <a:gd name="T23" fmla="*/ 57 h 397"/>
                <a:gd name="T24" fmla="*/ 624 w 794"/>
                <a:gd name="T25" fmla="*/ 57 h 397"/>
                <a:gd name="T26" fmla="*/ 624 w 794"/>
                <a:gd name="T27" fmla="*/ 0 h 397"/>
                <a:gd name="T28" fmla="*/ 283 w 794"/>
                <a:gd name="T29" fmla="*/ 0 h 397"/>
                <a:gd name="T30" fmla="*/ 283 w 794"/>
                <a:gd name="T31" fmla="*/ 57 h 397"/>
                <a:gd name="T32" fmla="*/ 170 w 794"/>
                <a:gd name="T33" fmla="*/ 57 h 397"/>
                <a:gd name="T34" fmla="*/ 170 w 794"/>
                <a:gd name="T35" fmla="*/ 113 h 397"/>
                <a:gd name="T36" fmla="*/ 113 w 794"/>
                <a:gd name="T37" fmla="*/ 113 h 397"/>
                <a:gd name="T38" fmla="*/ 113 w 794"/>
                <a:gd name="T39" fmla="*/ 170 h 397"/>
                <a:gd name="T40" fmla="*/ 57 w 794"/>
                <a:gd name="T41" fmla="*/ 170 h 397"/>
                <a:gd name="T42" fmla="*/ 57 w 794"/>
                <a:gd name="T43" fmla="*/ 227 h 397"/>
                <a:gd name="T44" fmla="*/ 0 w 794"/>
                <a:gd name="T45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227"/>
                  </a:move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3" name="Freeform 1087"/>
            <p:cNvSpPr>
              <a:spLocks/>
            </p:cNvSpPr>
            <p:nvPr/>
          </p:nvSpPr>
          <p:spPr bwMode="auto">
            <a:xfrm>
              <a:off x="3295" y="4158"/>
              <a:ext cx="1134" cy="964"/>
            </a:xfrm>
            <a:custGeom>
              <a:avLst/>
              <a:gdLst>
                <a:gd name="T0" fmla="*/ 0 w 1134"/>
                <a:gd name="T1" fmla="*/ 0 h 964"/>
                <a:gd name="T2" fmla="*/ 227 w 1134"/>
                <a:gd name="T3" fmla="*/ 0 h 964"/>
                <a:gd name="T4" fmla="*/ 227 w 1134"/>
                <a:gd name="T5" fmla="*/ 57 h 964"/>
                <a:gd name="T6" fmla="*/ 340 w 1134"/>
                <a:gd name="T7" fmla="*/ 57 h 964"/>
                <a:gd name="T8" fmla="*/ 340 w 1134"/>
                <a:gd name="T9" fmla="*/ 113 h 964"/>
                <a:gd name="T10" fmla="*/ 397 w 1134"/>
                <a:gd name="T11" fmla="*/ 113 h 964"/>
                <a:gd name="T12" fmla="*/ 397 w 1134"/>
                <a:gd name="T13" fmla="*/ 284 h 964"/>
                <a:gd name="T14" fmla="*/ 453 w 1134"/>
                <a:gd name="T15" fmla="*/ 284 h 964"/>
                <a:gd name="T16" fmla="*/ 453 w 1134"/>
                <a:gd name="T17" fmla="*/ 227 h 964"/>
                <a:gd name="T18" fmla="*/ 510 w 1134"/>
                <a:gd name="T19" fmla="*/ 227 h 964"/>
                <a:gd name="T20" fmla="*/ 510 w 1134"/>
                <a:gd name="T21" fmla="*/ 284 h 964"/>
                <a:gd name="T22" fmla="*/ 567 w 1134"/>
                <a:gd name="T23" fmla="*/ 284 h 964"/>
                <a:gd name="T24" fmla="*/ 567 w 1134"/>
                <a:gd name="T25" fmla="*/ 397 h 964"/>
                <a:gd name="T26" fmla="*/ 737 w 1134"/>
                <a:gd name="T27" fmla="*/ 397 h 964"/>
                <a:gd name="T28" fmla="*/ 737 w 1134"/>
                <a:gd name="T29" fmla="*/ 227 h 964"/>
                <a:gd name="T30" fmla="*/ 964 w 1134"/>
                <a:gd name="T31" fmla="*/ 227 h 964"/>
                <a:gd name="T32" fmla="*/ 964 w 1134"/>
                <a:gd name="T33" fmla="*/ 113 h 964"/>
                <a:gd name="T34" fmla="*/ 1021 w 1134"/>
                <a:gd name="T35" fmla="*/ 113 h 964"/>
                <a:gd name="T36" fmla="*/ 1021 w 1134"/>
                <a:gd name="T37" fmla="*/ 57 h 964"/>
                <a:gd name="T38" fmla="*/ 1077 w 1134"/>
                <a:gd name="T39" fmla="*/ 57 h 964"/>
                <a:gd name="T40" fmla="*/ 1077 w 1134"/>
                <a:gd name="T41" fmla="*/ 170 h 964"/>
                <a:gd name="T42" fmla="*/ 1134 w 1134"/>
                <a:gd name="T43" fmla="*/ 170 h 964"/>
                <a:gd name="T44" fmla="*/ 1134 w 1134"/>
                <a:gd name="T45" fmla="*/ 284 h 964"/>
                <a:gd name="T46" fmla="*/ 1077 w 1134"/>
                <a:gd name="T47" fmla="*/ 284 h 964"/>
                <a:gd name="T48" fmla="*/ 1077 w 1134"/>
                <a:gd name="T49" fmla="*/ 397 h 964"/>
                <a:gd name="T50" fmla="*/ 1134 w 1134"/>
                <a:gd name="T51" fmla="*/ 397 h 964"/>
                <a:gd name="T52" fmla="*/ 1134 w 1134"/>
                <a:gd name="T53" fmla="*/ 510 h 964"/>
                <a:gd name="T54" fmla="*/ 1021 w 1134"/>
                <a:gd name="T55" fmla="*/ 510 h 964"/>
                <a:gd name="T56" fmla="*/ 1021 w 1134"/>
                <a:gd name="T57" fmla="*/ 567 h 964"/>
                <a:gd name="T58" fmla="*/ 964 w 1134"/>
                <a:gd name="T59" fmla="*/ 567 h 964"/>
                <a:gd name="T60" fmla="*/ 964 w 1134"/>
                <a:gd name="T61" fmla="*/ 624 h 964"/>
                <a:gd name="T62" fmla="*/ 907 w 1134"/>
                <a:gd name="T63" fmla="*/ 624 h 964"/>
                <a:gd name="T64" fmla="*/ 907 w 1134"/>
                <a:gd name="T65" fmla="*/ 794 h 964"/>
                <a:gd name="T66" fmla="*/ 850 w 1134"/>
                <a:gd name="T67" fmla="*/ 794 h 964"/>
                <a:gd name="T68" fmla="*/ 850 w 1134"/>
                <a:gd name="T69" fmla="*/ 737 h 964"/>
                <a:gd name="T70" fmla="*/ 794 w 1134"/>
                <a:gd name="T71" fmla="*/ 737 h 964"/>
                <a:gd name="T72" fmla="*/ 794 w 1134"/>
                <a:gd name="T73" fmla="*/ 794 h 964"/>
                <a:gd name="T74" fmla="*/ 737 w 1134"/>
                <a:gd name="T75" fmla="*/ 794 h 964"/>
                <a:gd name="T76" fmla="*/ 680 w 1134"/>
                <a:gd name="T77" fmla="*/ 794 h 964"/>
                <a:gd name="T78" fmla="*/ 680 w 1134"/>
                <a:gd name="T79" fmla="*/ 907 h 964"/>
                <a:gd name="T80" fmla="*/ 624 w 1134"/>
                <a:gd name="T81" fmla="*/ 907 h 964"/>
                <a:gd name="T82" fmla="*/ 624 w 1134"/>
                <a:gd name="T83" fmla="*/ 851 h 964"/>
                <a:gd name="T84" fmla="*/ 510 w 1134"/>
                <a:gd name="T85" fmla="*/ 851 h 964"/>
                <a:gd name="T86" fmla="*/ 510 w 1134"/>
                <a:gd name="T87" fmla="*/ 964 h 964"/>
                <a:gd name="T88" fmla="*/ 340 w 1134"/>
                <a:gd name="T89" fmla="*/ 964 h 964"/>
                <a:gd name="T90" fmla="*/ 340 w 1134"/>
                <a:gd name="T91" fmla="*/ 851 h 964"/>
                <a:gd name="T92" fmla="*/ 227 w 1134"/>
                <a:gd name="T93" fmla="*/ 851 h 964"/>
                <a:gd name="T94" fmla="*/ 227 w 1134"/>
                <a:gd name="T95" fmla="*/ 624 h 964"/>
                <a:gd name="T96" fmla="*/ 170 w 1134"/>
                <a:gd name="T97" fmla="*/ 624 h 964"/>
                <a:gd name="T98" fmla="*/ 170 w 1134"/>
                <a:gd name="T99" fmla="*/ 567 h 964"/>
                <a:gd name="T100" fmla="*/ 397 w 1134"/>
                <a:gd name="T101" fmla="*/ 567 h 964"/>
                <a:gd name="T102" fmla="*/ 453 w 1134"/>
                <a:gd name="T103" fmla="*/ 567 h 964"/>
                <a:gd name="T104" fmla="*/ 453 w 1134"/>
                <a:gd name="T105" fmla="*/ 510 h 964"/>
                <a:gd name="T106" fmla="*/ 510 w 1134"/>
                <a:gd name="T107" fmla="*/ 510 h 964"/>
                <a:gd name="T108" fmla="*/ 510 w 1134"/>
                <a:gd name="T109" fmla="*/ 454 h 964"/>
                <a:gd name="T110" fmla="*/ 453 w 1134"/>
                <a:gd name="T111" fmla="*/ 454 h 964"/>
                <a:gd name="T112" fmla="*/ 453 w 1134"/>
                <a:gd name="T113" fmla="*/ 397 h 964"/>
                <a:gd name="T114" fmla="*/ 227 w 1134"/>
                <a:gd name="T115" fmla="*/ 397 h 964"/>
                <a:gd name="T116" fmla="*/ 227 w 1134"/>
                <a:gd name="T117" fmla="*/ 284 h 964"/>
                <a:gd name="T118" fmla="*/ 0 w 1134"/>
                <a:gd name="T119" fmla="*/ 284 h 964"/>
                <a:gd name="T120" fmla="*/ 0 w 1134"/>
                <a:gd name="T12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964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7"/>
                  </a:lnTo>
                  <a:lnTo>
                    <a:pt x="1077" y="5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510" y="851"/>
                  </a:lnTo>
                  <a:lnTo>
                    <a:pt x="51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27" y="851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4" name="Freeform 1088"/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170 w 397"/>
                <a:gd name="T3" fmla="*/ 57 h 283"/>
                <a:gd name="T4" fmla="*/ 170 w 397"/>
                <a:gd name="T5" fmla="*/ 0 h 283"/>
                <a:gd name="T6" fmla="*/ 113 w 397"/>
                <a:gd name="T7" fmla="*/ 0 h 283"/>
                <a:gd name="T8" fmla="*/ 113 w 397"/>
                <a:gd name="T9" fmla="*/ 113 h 283"/>
                <a:gd name="T10" fmla="*/ 0 w 397"/>
                <a:gd name="T11" fmla="*/ 113 h 283"/>
                <a:gd name="T12" fmla="*/ 0 w 397"/>
                <a:gd name="T13" fmla="*/ 227 h 283"/>
                <a:gd name="T14" fmla="*/ 113 w 397"/>
                <a:gd name="T15" fmla="*/ 227 h 283"/>
                <a:gd name="T16" fmla="*/ 113 w 397"/>
                <a:gd name="T17" fmla="*/ 283 h 283"/>
                <a:gd name="T18" fmla="*/ 170 w 397"/>
                <a:gd name="T19" fmla="*/ 283 h 283"/>
                <a:gd name="T20" fmla="*/ 170 w 397"/>
                <a:gd name="T21" fmla="*/ 227 h 283"/>
                <a:gd name="T22" fmla="*/ 227 w 397"/>
                <a:gd name="T23" fmla="*/ 227 h 283"/>
                <a:gd name="T24" fmla="*/ 227 w 397"/>
                <a:gd name="T25" fmla="*/ 170 h 283"/>
                <a:gd name="T26" fmla="*/ 340 w 397"/>
                <a:gd name="T27" fmla="*/ 170 h 283"/>
                <a:gd name="T28" fmla="*/ 340 w 397"/>
                <a:gd name="T29" fmla="*/ 113 h 283"/>
                <a:gd name="T30" fmla="*/ 397 w 397"/>
                <a:gd name="T31" fmla="*/ 113 h 283"/>
                <a:gd name="T32" fmla="*/ 397 w 397"/>
                <a:gd name="T33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5" name="Freeform 1089"/>
            <p:cNvSpPr>
              <a:spLocks/>
            </p:cNvSpPr>
            <p:nvPr/>
          </p:nvSpPr>
          <p:spPr bwMode="auto">
            <a:xfrm>
              <a:off x="3238" y="3931"/>
              <a:ext cx="227" cy="227"/>
            </a:xfrm>
            <a:custGeom>
              <a:avLst/>
              <a:gdLst>
                <a:gd name="T0" fmla="*/ 0 w 227"/>
                <a:gd name="T1" fmla="*/ 170 h 227"/>
                <a:gd name="T2" fmla="*/ 57 w 227"/>
                <a:gd name="T3" fmla="*/ 170 h 227"/>
                <a:gd name="T4" fmla="*/ 57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  <a:gd name="T10" fmla="*/ 170 w 227"/>
                <a:gd name="T11" fmla="*/ 0 h 227"/>
                <a:gd name="T12" fmla="*/ 170 w 227"/>
                <a:gd name="T13" fmla="*/ 57 h 227"/>
                <a:gd name="T14" fmla="*/ 57 w 227"/>
                <a:gd name="T15" fmla="*/ 57 h 227"/>
                <a:gd name="T16" fmla="*/ 57 w 227"/>
                <a:gd name="T17" fmla="*/ 114 h 227"/>
                <a:gd name="T18" fmla="*/ 0 w 227"/>
                <a:gd name="T19" fmla="*/ 114 h 227"/>
                <a:gd name="T20" fmla="*/ 0 w 227"/>
                <a:gd name="T21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170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6" name="Freeform 1090"/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40 w 397"/>
                <a:gd name="T1" fmla="*/ 284 h 397"/>
                <a:gd name="T2" fmla="*/ 397 w 397"/>
                <a:gd name="T3" fmla="*/ 284 h 397"/>
                <a:gd name="T4" fmla="*/ 397 w 397"/>
                <a:gd name="T5" fmla="*/ 341 h 397"/>
                <a:gd name="T6" fmla="*/ 283 w 397"/>
                <a:gd name="T7" fmla="*/ 341 h 397"/>
                <a:gd name="T8" fmla="*/ 283 w 397"/>
                <a:gd name="T9" fmla="*/ 284 h 397"/>
                <a:gd name="T10" fmla="*/ 226 w 397"/>
                <a:gd name="T11" fmla="*/ 284 h 397"/>
                <a:gd name="T12" fmla="*/ 226 w 397"/>
                <a:gd name="T13" fmla="*/ 397 h 397"/>
                <a:gd name="T14" fmla="*/ 113 w 397"/>
                <a:gd name="T15" fmla="*/ 397 h 397"/>
                <a:gd name="T16" fmla="*/ 113 w 397"/>
                <a:gd name="T17" fmla="*/ 341 h 397"/>
                <a:gd name="T18" fmla="*/ 56 w 397"/>
                <a:gd name="T19" fmla="*/ 341 h 397"/>
                <a:gd name="T20" fmla="*/ 56 w 397"/>
                <a:gd name="T21" fmla="*/ 284 h 397"/>
                <a:gd name="T22" fmla="*/ 0 w 397"/>
                <a:gd name="T23" fmla="*/ 284 h 397"/>
                <a:gd name="T24" fmla="*/ 0 w 397"/>
                <a:gd name="T25" fmla="*/ 170 h 397"/>
                <a:gd name="T26" fmla="*/ 170 w 397"/>
                <a:gd name="T27" fmla="*/ 170 h 397"/>
                <a:gd name="T28" fmla="*/ 170 w 397"/>
                <a:gd name="T29" fmla="*/ 0 h 397"/>
                <a:gd name="T30" fmla="*/ 226 w 397"/>
                <a:gd name="T31" fmla="*/ 0 h 397"/>
                <a:gd name="T32" fmla="*/ 226 w 397"/>
                <a:gd name="T33" fmla="*/ 57 h 397"/>
                <a:gd name="T34" fmla="*/ 283 w 397"/>
                <a:gd name="T35" fmla="*/ 57 h 397"/>
                <a:gd name="T36" fmla="*/ 283 w 397"/>
                <a:gd name="T37" fmla="*/ 114 h 397"/>
                <a:gd name="T38" fmla="*/ 340 w 397"/>
                <a:gd name="T39" fmla="*/ 114 h 397"/>
                <a:gd name="T40" fmla="*/ 340 w 397"/>
                <a:gd name="T4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97">
                  <a:moveTo>
                    <a:pt x="340" y="284"/>
                  </a:moveTo>
                  <a:lnTo>
                    <a:pt x="397" y="284"/>
                  </a:lnTo>
                  <a:lnTo>
                    <a:pt x="397" y="341"/>
                  </a:lnTo>
                  <a:lnTo>
                    <a:pt x="283" y="341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7" name="Freeform 1091"/>
            <p:cNvSpPr>
              <a:spLocks/>
            </p:cNvSpPr>
            <p:nvPr/>
          </p:nvSpPr>
          <p:spPr bwMode="auto">
            <a:xfrm>
              <a:off x="2841" y="2570"/>
              <a:ext cx="624" cy="1078"/>
            </a:xfrm>
            <a:custGeom>
              <a:avLst/>
              <a:gdLst>
                <a:gd name="T0" fmla="*/ 567 w 624"/>
                <a:gd name="T1" fmla="*/ 57 h 1078"/>
                <a:gd name="T2" fmla="*/ 567 w 624"/>
                <a:gd name="T3" fmla="*/ 227 h 1078"/>
                <a:gd name="T4" fmla="*/ 624 w 624"/>
                <a:gd name="T5" fmla="*/ 227 h 1078"/>
                <a:gd name="T6" fmla="*/ 624 w 624"/>
                <a:gd name="T7" fmla="*/ 1021 h 1078"/>
                <a:gd name="T8" fmla="*/ 511 w 624"/>
                <a:gd name="T9" fmla="*/ 1021 h 1078"/>
                <a:gd name="T10" fmla="*/ 511 w 624"/>
                <a:gd name="T11" fmla="*/ 1078 h 1078"/>
                <a:gd name="T12" fmla="*/ 397 w 624"/>
                <a:gd name="T13" fmla="*/ 1078 h 1078"/>
                <a:gd name="T14" fmla="*/ 397 w 624"/>
                <a:gd name="T15" fmla="*/ 1021 h 1078"/>
                <a:gd name="T16" fmla="*/ 340 w 624"/>
                <a:gd name="T17" fmla="*/ 1021 h 1078"/>
                <a:gd name="T18" fmla="*/ 340 w 624"/>
                <a:gd name="T19" fmla="*/ 964 h 1078"/>
                <a:gd name="T20" fmla="*/ 283 w 624"/>
                <a:gd name="T21" fmla="*/ 962 h 1078"/>
                <a:gd name="T22" fmla="*/ 284 w 624"/>
                <a:gd name="T23" fmla="*/ 1021 h 1078"/>
                <a:gd name="T24" fmla="*/ 227 w 624"/>
                <a:gd name="T25" fmla="*/ 1021 h 1078"/>
                <a:gd name="T26" fmla="*/ 227 w 624"/>
                <a:gd name="T27" fmla="*/ 964 h 1078"/>
                <a:gd name="T28" fmla="*/ 170 w 624"/>
                <a:gd name="T29" fmla="*/ 964 h 1078"/>
                <a:gd name="T30" fmla="*/ 170 w 624"/>
                <a:gd name="T31" fmla="*/ 794 h 1078"/>
                <a:gd name="T32" fmla="*/ 114 w 624"/>
                <a:gd name="T33" fmla="*/ 794 h 1078"/>
                <a:gd name="T34" fmla="*/ 114 w 624"/>
                <a:gd name="T35" fmla="*/ 738 h 1078"/>
                <a:gd name="T36" fmla="*/ 57 w 624"/>
                <a:gd name="T37" fmla="*/ 738 h 1078"/>
                <a:gd name="T38" fmla="*/ 57 w 624"/>
                <a:gd name="T39" fmla="*/ 624 h 1078"/>
                <a:gd name="T40" fmla="*/ 0 w 624"/>
                <a:gd name="T41" fmla="*/ 624 h 1078"/>
                <a:gd name="T42" fmla="*/ 0 w 624"/>
                <a:gd name="T43" fmla="*/ 511 h 1078"/>
                <a:gd name="T44" fmla="*/ 57 w 624"/>
                <a:gd name="T45" fmla="*/ 511 h 1078"/>
                <a:gd name="T46" fmla="*/ 57 w 624"/>
                <a:gd name="T47" fmla="*/ 454 h 1078"/>
                <a:gd name="T48" fmla="*/ 114 w 624"/>
                <a:gd name="T49" fmla="*/ 454 h 1078"/>
                <a:gd name="T50" fmla="*/ 114 w 624"/>
                <a:gd name="T51" fmla="*/ 341 h 1078"/>
                <a:gd name="T52" fmla="*/ 57 w 624"/>
                <a:gd name="T53" fmla="*/ 341 h 1078"/>
                <a:gd name="T54" fmla="*/ 57 w 624"/>
                <a:gd name="T55" fmla="*/ 284 h 1078"/>
                <a:gd name="T56" fmla="*/ 170 w 624"/>
                <a:gd name="T57" fmla="*/ 284 h 1078"/>
                <a:gd name="T58" fmla="*/ 170 w 624"/>
                <a:gd name="T59" fmla="*/ 227 h 1078"/>
                <a:gd name="T60" fmla="*/ 284 w 624"/>
                <a:gd name="T61" fmla="*/ 227 h 1078"/>
                <a:gd name="T62" fmla="*/ 284 w 624"/>
                <a:gd name="T63" fmla="*/ 170 h 1078"/>
                <a:gd name="T64" fmla="*/ 397 w 624"/>
                <a:gd name="T65" fmla="*/ 170 h 1078"/>
                <a:gd name="T66" fmla="*/ 397 w 624"/>
                <a:gd name="T67" fmla="*/ 0 h 1078"/>
                <a:gd name="T68" fmla="*/ 454 w 624"/>
                <a:gd name="T69" fmla="*/ 0 h 1078"/>
                <a:gd name="T70" fmla="*/ 511 w 624"/>
                <a:gd name="T71" fmla="*/ 0 h 1078"/>
                <a:gd name="T72" fmla="*/ 511 w 624"/>
                <a:gd name="T73" fmla="*/ 57 h 1078"/>
                <a:gd name="T74" fmla="*/ 567 w 624"/>
                <a:gd name="T7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078">
                  <a:moveTo>
                    <a:pt x="567" y="57"/>
                  </a:moveTo>
                  <a:lnTo>
                    <a:pt x="567" y="227"/>
                  </a:lnTo>
                  <a:lnTo>
                    <a:pt x="624" y="227"/>
                  </a:lnTo>
                  <a:lnTo>
                    <a:pt x="624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83" y="962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8" name="Freeform 1092"/>
            <p:cNvSpPr>
              <a:spLocks/>
            </p:cNvSpPr>
            <p:nvPr/>
          </p:nvSpPr>
          <p:spPr bwMode="auto">
            <a:xfrm>
              <a:off x="3011" y="4498"/>
              <a:ext cx="794" cy="681"/>
            </a:xfrm>
            <a:custGeom>
              <a:avLst/>
              <a:gdLst>
                <a:gd name="T0" fmla="*/ 511 w 794"/>
                <a:gd name="T1" fmla="*/ 0 h 681"/>
                <a:gd name="T2" fmla="*/ 341 w 794"/>
                <a:gd name="T3" fmla="*/ 0 h 681"/>
                <a:gd name="T4" fmla="*/ 341 w 794"/>
                <a:gd name="T5" fmla="*/ 57 h 681"/>
                <a:gd name="T6" fmla="*/ 284 w 794"/>
                <a:gd name="T7" fmla="*/ 57 h 681"/>
                <a:gd name="T8" fmla="*/ 284 w 794"/>
                <a:gd name="T9" fmla="*/ 114 h 681"/>
                <a:gd name="T10" fmla="*/ 114 w 794"/>
                <a:gd name="T11" fmla="*/ 114 h 681"/>
                <a:gd name="T12" fmla="*/ 114 w 794"/>
                <a:gd name="T13" fmla="*/ 170 h 681"/>
                <a:gd name="T14" fmla="*/ 57 w 794"/>
                <a:gd name="T15" fmla="*/ 170 h 681"/>
                <a:gd name="T16" fmla="*/ 57 w 794"/>
                <a:gd name="T17" fmla="*/ 284 h 681"/>
                <a:gd name="T18" fmla="*/ 0 w 794"/>
                <a:gd name="T19" fmla="*/ 284 h 681"/>
                <a:gd name="T20" fmla="*/ 0 w 794"/>
                <a:gd name="T21" fmla="*/ 397 h 681"/>
                <a:gd name="T22" fmla="*/ 114 w 794"/>
                <a:gd name="T23" fmla="*/ 397 h 681"/>
                <a:gd name="T24" fmla="*/ 114 w 794"/>
                <a:gd name="T25" fmla="*/ 511 h 681"/>
                <a:gd name="T26" fmla="*/ 284 w 794"/>
                <a:gd name="T27" fmla="*/ 511 h 681"/>
                <a:gd name="T28" fmla="*/ 284 w 794"/>
                <a:gd name="T29" fmla="*/ 624 h 681"/>
                <a:gd name="T30" fmla="*/ 341 w 794"/>
                <a:gd name="T31" fmla="*/ 624 h 681"/>
                <a:gd name="T32" fmla="*/ 341 w 794"/>
                <a:gd name="T33" fmla="*/ 681 h 681"/>
                <a:gd name="T34" fmla="*/ 397 w 794"/>
                <a:gd name="T35" fmla="*/ 681 h 681"/>
                <a:gd name="T36" fmla="*/ 397 w 794"/>
                <a:gd name="T37" fmla="*/ 511 h 681"/>
                <a:gd name="T38" fmla="*/ 511 w 794"/>
                <a:gd name="T39" fmla="*/ 511 h 681"/>
                <a:gd name="T40" fmla="*/ 511 w 794"/>
                <a:gd name="T41" fmla="*/ 284 h 681"/>
                <a:gd name="T42" fmla="*/ 454 w 794"/>
                <a:gd name="T43" fmla="*/ 284 h 681"/>
                <a:gd name="T44" fmla="*/ 454 w 794"/>
                <a:gd name="T45" fmla="*/ 227 h 681"/>
                <a:gd name="T46" fmla="*/ 737 w 794"/>
                <a:gd name="T47" fmla="*/ 227 h 681"/>
                <a:gd name="T48" fmla="*/ 737 w 794"/>
                <a:gd name="T49" fmla="*/ 170 h 681"/>
                <a:gd name="T50" fmla="*/ 794 w 794"/>
                <a:gd name="T51" fmla="*/ 170 h 681"/>
                <a:gd name="T52" fmla="*/ 794 w 794"/>
                <a:gd name="T53" fmla="*/ 114 h 681"/>
                <a:gd name="T54" fmla="*/ 737 w 794"/>
                <a:gd name="T55" fmla="*/ 114 h 681"/>
                <a:gd name="T56" fmla="*/ 737 w 794"/>
                <a:gd name="T57" fmla="*/ 57 h 681"/>
                <a:gd name="T58" fmla="*/ 511 w 794"/>
                <a:gd name="T59" fmla="*/ 57 h 681"/>
                <a:gd name="T60" fmla="*/ 511 w 794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681">
                  <a:moveTo>
                    <a:pt x="511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397" y="681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9" name="Freeform 1093"/>
            <p:cNvSpPr>
              <a:spLocks/>
            </p:cNvSpPr>
            <p:nvPr/>
          </p:nvSpPr>
          <p:spPr bwMode="auto">
            <a:xfrm>
              <a:off x="4542" y="3308"/>
              <a:ext cx="1191" cy="793"/>
            </a:xfrm>
            <a:custGeom>
              <a:avLst/>
              <a:gdLst>
                <a:gd name="T0" fmla="*/ 1191 w 1191"/>
                <a:gd name="T1" fmla="*/ 283 h 793"/>
                <a:gd name="T2" fmla="*/ 1191 w 1191"/>
                <a:gd name="T3" fmla="*/ 170 h 793"/>
                <a:gd name="T4" fmla="*/ 1134 w 1191"/>
                <a:gd name="T5" fmla="*/ 170 h 793"/>
                <a:gd name="T6" fmla="*/ 1134 w 1191"/>
                <a:gd name="T7" fmla="*/ 226 h 793"/>
                <a:gd name="T8" fmla="*/ 1078 w 1191"/>
                <a:gd name="T9" fmla="*/ 226 h 793"/>
                <a:gd name="T10" fmla="*/ 1078 w 1191"/>
                <a:gd name="T11" fmla="*/ 283 h 793"/>
                <a:gd name="T12" fmla="*/ 1021 w 1191"/>
                <a:gd name="T13" fmla="*/ 283 h 793"/>
                <a:gd name="T14" fmla="*/ 1021 w 1191"/>
                <a:gd name="T15" fmla="*/ 226 h 793"/>
                <a:gd name="T16" fmla="*/ 964 w 1191"/>
                <a:gd name="T17" fmla="*/ 226 h 793"/>
                <a:gd name="T18" fmla="*/ 964 w 1191"/>
                <a:gd name="T19" fmla="*/ 170 h 793"/>
                <a:gd name="T20" fmla="*/ 851 w 1191"/>
                <a:gd name="T21" fmla="*/ 170 h 793"/>
                <a:gd name="T22" fmla="*/ 851 w 1191"/>
                <a:gd name="T23" fmla="*/ 113 h 793"/>
                <a:gd name="T24" fmla="*/ 794 w 1191"/>
                <a:gd name="T25" fmla="*/ 113 h 793"/>
                <a:gd name="T26" fmla="*/ 794 w 1191"/>
                <a:gd name="T27" fmla="*/ 56 h 793"/>
                <a:gd name="T28" fmla="*/ 624 w 1191"/>
                <a:gd name="T29" fmla="*/ 56 h 793"/>
                <a:gd name="T30" fmla="*/ 624 w 1191"/>
                <a:gd name="T31" fmla="*/ 113 h 793"/>
                <a:gd name="T32" fmla="*/ 454 w 1191"/>
                <a:gd name="T33" fmla="*/ 113 h 793"/>
                <a:gd name="T34" fmla="*/ 454 w 1191"/>
                <a:gd name="T35" fmla="*/ 56 h 793"/>
                <a:gd name="T36" fmla="*/ 341 w 1191"/>
                <a:gd name="T37" fmla="*/ 56 h 793"/>
                <a:gd name="T38" fmla="*/ 341 w 1191"/>
                <a:gd name="T39" fmla="*/ 0 h 793"/>
                <a:gd name="T40" fmla="*/ 284 w 1191"/>
                <a:gd name="T41" fmla="*/ 0 h 793"/>
                <a:gd name="T42" fmla="*/ 284 w 1191"/>
                <a:gd name="T43" fmla="*/ 56 h 793"/>
                <a:gd name="T44" fmla="*/ 227 w 1191"/>
                <a:gd name="T45" fmla="*/ 56 h 793"/>
                <a:gd name="T46" fmla="*/ 227 w 1191"/>
                <a:gd name="T47" fmla="*/ 170 h 793"/>
                <a:gd name="T48" fmla="*/ 170 w 1191"/>
                <a:gd name="T49" fmla="*/ 170 h 793"/>
                <a:gd name="T50" fmla="*/ 170 w 1191"/>
                <a:gd name="T51" fmla="*/ 283 h 793"/>
                <a:gd name="T52" fmla="*/ 0 w 1191"/>
                <a:gd name="T53" fmla="*/ 283 h 793"/>
                <a:gd name="T54" fmla="*/ 0 w 1191"/>
                <a:gd name="T55" fmla="*/ 396 h 793"/>
                <a:gd name="T56" fmla="*/ 114 w 1191"/>
                <a:gd name="T57" fmla="*/ 396 h 793"/>
                <a:gd name="T58" fmla="*/ 114 w 1191"/>
                <a:gd name="T59" fmla="*/ 453 h 793"/>
                <a:gd name="T60" fmla="*/ 170 w 1191"/>
                <a:gd name="T61" fmla="*/ 453 h 793"/>
                <a:gd name="T62" fmla="*/ 170 w 1191"/>
                <a:gd name="T63" fmla="*/ 510 h 793"/>
                <a:gd name="T64" fmla="*/ 227 w 1191"/>
                <a:gd name="T65" fmla="*/ 510 h 793"/>
                <a:gd name="T66" fmla="*/ 227 w 1191"/>
                <a:gd name="T67" fmla="*/ 567 h 793"/>
                <a:gd name="T68" fmla="*/ 284 w 1191"/>
                <a:gd name="T69" fmla="*/ 567 h 793"/>
                <a:gd name="T70" fmla="*/ 284 w 1191"/>
                <a:gd name="T71" fmla="*/ 623 h 793"/>
                <a:gd name="T72" fmla="*/ 341 w 1191"/>
                <a:gd name="T73" fmla="*/ 623 h 793"/>
                <a:gd name="T74" fmla="*/ 341 w 1191"/>
                <a:gd name="T75" fmla="*/ 680 h 793"/>
                <a:gd name="T76" fmla="*/ 454 w 1191"/>
                <a:gd name="T77" fmla="*/ 680 h 793"/>
                <a:gd name="T78" fmla="*/ 454 w 1191"/>
                <a:gd name="T79" fmla="*/ 737 h 793"/>
                <a:gd name="T80" fmla="*/ 511 w 1191"/>
                <a:gd name="T81" fmla="*/ 737 h 793"/>
                <a:gd name="T82" fmla="*/ 511 w 1191"/>
                <a:gd name="T83" fmla="*/ 793 h 793"/>
                <a:gd name="T84" fmla="*/ 794 w 1191"/>
                <a:gd name="T85" fmla="*/ 793 h 793"/>
                <a:gd name="T86" fmla="*/ 794 w 1191"/>
                <a:gd name="T87" fmla="*/ 680 h 793"/>
                <a:gd name="T88" fmla="*/ 851 w 1191"/>
                <a:gd name="T89" fmla="*/ 680 h 793"/>
                <a:gd name="T90" fmla="*/ 851 w 1191"/>
                <a:gd name="T91" fmla="*/ 623 h 793"/>
                <a:gd name="T92" fmla="*/ 908 w 1191"/>
                <a:gd name="T93" fmla="*/ 623 h 793"/>
                <a:gd name="T94" fmla="*/ 908 w 1191"/>
                <a:gd name="T95" fmla="*/ 453 h 793"/>
                <a:gd name="T96" fmla="*/ 1021 w 1191"/>
                <a:gd name="T97" fmla="*/ 453 h 793"/>
                <a:gd name="T98" fmla="*/ 1021 w 1191"/>
                <a:gd name="T99" fmla="*/ 396 h 793"/>
                <a:gd name="T100" fmla="*/ 1134 w 1191"/>
                <a:gd name="T101" fmla="*/ 396 h 793"/>
                <a:gd name="T102" fmla="*/ 1134 w 1191"/>
                <a:gd name="T103" fmla="*/ 340 h 793"/>
                <a:gd name="T104" fmla="*/ 1191 w 1191"/>
                <a:gd name="T105" fmla="*/ 340 h 793"/>
                <a:gd name="T106" fmla="*/ 1191 w 1191"/>
                <a:gd name="T107" fmla="*/ 28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793">
                  <a:moveTo>
                    <a:pt x="1191" y="283"/>
                  </a:moveTo>
                  <a:lnTo>
                    <a:pt x="1191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078" y="226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96"/>
                  </a:lnTo>
                  <a:lnTo>
                    <a:pt x="1134" y="39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0" name="Freeform 1094"/>
            <p:cNvSpPr>
              <a:spLocks/>
            </p:cNvSpPr>
            <p:nvPr/>
          </p:nvSpPr>
          <p:spPr bwMode="auto">
            <a:xfrm>
              <a:off x="3465" y="3875"/>
              <a:ext cx="851" cy="680"/>
            </a:xfrm>
            <a:custGeom>
              <a:avLst/>
              <a:gdLst>
                <a:gd name="T0" fmla="*/ 624 w 851"/>
                <a:gd name="T1" fmla="*/ 113 h 680"/>
                <a:gd name="T2" fmla="*/ 397 w 851"/>
                <a:gd name="T3" fmla="*/ 113 h 680"/>
                <a:gd name="T4" fmla="*/ 397 w 851"/>
                <a:gd name="T5" fmla="*/ 170 h 680"/>
                <a:gd name="T6" fmla="*/ 283 w 851"/>
                <a:gd name="T7" fmla="*/ 170 h 680"/>
                <a:gd name="T8" fmla="*/ 283 w 851"/>
                <a:gd name="T9" fmla="*/ 113 h 680"/>
                <a:gd name="T10" fmla="*/ 227 w 851"/>
                <a:gd name="T11" fmla="*/ 113 h 680"/>
                <a:gd name="T12" fmla="*/ 227 w 851"/>
                <a:gd name="T13" fmla="*/ 56 h 680"/>
                <a:gd name="T14" fmla="*/ 170 w 851"/>
                <a:gd name="T15" fmla="*/ 56 h 680"/>
                <a:gd name="T16" fmla="*/ 170 w 851"/>
                <a:gd name="T17" fmla="*/ 0 h 680"/>
                <a:gd name="T18" fmla="*/ 0 w 851"/>
                <a:gd name="T19" fmla="*/ 0 h 680"/>
                <a:gd name="T20" fmla="*/ 0 w 851"/>
                <a:gd name="T21" fmla="*/ 283 h 680"/>
                <a:gd name="T22" fmla="*/ 57 w 851"/>
                <a:gd name="T23" fmla="*/ 283 h 680"/>
                <a:gd name="T24" fmla="*/ 57 w 851"/>
                <a:gd name="T25" fmla="*/ 340 h 680"/>
                <a:gd name="T26" fmla="*/ 170 w 851"/>
                <a:gd name="T27" fmla="*/ 340 h 680"/>
                <a:gd name="T28" fmla="*/ 170 w 851"/>
                <a:gd name="T29" fmla="*/ 396 h 680"/>
                <a:gd name="T30" fmla="*/ 227 w 851"/>
                <a:gd name="T31" fmla="*/ 396 h 680"/>
                <a:gd name="T32" fmla="*/ 227 w 851"/>
                <a:gd name="T33" fmla="*/ 567 h 680"/>
                <a:gd name="T34" fmla="*/ 283 w 851"/>
                <a:gd name="T35" fmla="*/ 567 h 680"/>
                <a:gd name="T36" fmla="*/ 283 w 851"/>
                <a:gd name="T37" fmla="*/ 510 h 680"/>
                <a:gd name="T38" fmla="*/ 340 w 851"/>
                <a:gd name="T39" fmla="*/ 510 h 680"/>
                <a:gd name="T40" fmla="*/ 340 w 851"/>
                <a:gd name="T41" fmla="*/ 567 h 680"/>
                <a:gd name="T42" fmla="*/ 397 w 851"/>
                <a:gd name="T43" fmla="*/ 567 h 680"/>
                <a:gd name="T44" fmla="*/ 397 w 851"/>
                <a:gd name="T45" fmla="*/ 680 h 680"/>
                <a:gd name="T46" fmla="*/ 567 w 851"/>
                <a:gd name="T47" fmla="*/ 680 h 680"/>
                <a:gd name="T48" fmla="*/ 567 w 851"/>
                <a:gd name="T49" fmla="*/ 510 h 680"/>
                <a:gd name="T50" fmla="*/ 794 w 851"/>
                <a:gd name="T51" fmla="*/ 510 h 680"/>
                <a:gd name="T52" fmla="*/ 794 w 851"/>
                <a:gd name="T53" fmla="*/ 396 h 680"/>
                <a:gd name="T54" fmla="*/ 851 w 851"/>
                <a:gd name="T55" fmla="*/ 396 h 680"/>
                <a:gd name="T56" fmla="*/ 851 w 851"/>
                <a:gd name="T57" fmla="*/ 283 h 680"/>
                <a:gd name="T58" fmla="*/ 794 w 851"/>
                <a:gd name="T59" fmla="*/ 283 h 680"/>
                <a:gd name="T60" fmla="*/ 794 w 851"/>
                <a:gd name="T61" fmla="*/ 226 h 680"/>
                <a:gd name="T62" fmla="*/ 737 w 851"/>
                <a:gd name="T63" fmla="*/ 226 h 680"/>
                <a:gd name="T64" fmla="*/ 737 w 851"/>
                <a:gd name="T65" fmla="*/ 170 h 680"/>
                <a:gd name="T66" fmla="*/ 624 w 851"/>
                <a:gd name="T67" fmla="*/ 170 h 680"/>
                <a:gd name="T68" fmla="*/ 624 w 851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680">
                  <a:moveTo>
                    <a:pt x="624" y="113"/>
                  </a:moveTo>
                  <a:lnTo>
                    <a:pt x="397" y="113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6"/>
                  </a:lnTo>
                  <a:lnTo>
                    <a:pt x="851" y="396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1" name="Freeform 1095"/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510 w 1020"/>
                <a:gd name="T1" fmla="*/ 1531 h 1531"/>
                <a:gd name="T2" fmla="*/ 453 w 1020"/>
                <a:gd name="T3" fmla="*/ 1531 h 1531"/>
                <a:gd name="T4" fmla="*/ 453 w 1020"/>
                <a:gd name="T5" fmla="*/ 1475 h 1531"/>
                <a:gd name="T6" fmla="*/ 226 w 1020"/>
                <a:gd name="T7" fmla="*/ 1475 h 1531"/>
                <a:gd name="T8" fmla="*/ 226 w 1020"/>
                <a:gd name="T9" fmla="*/ 1361 h 1531"/>
                <a:gd name="T10" fmla="*/ 283 w 1020"/>
                <a:gd name="T11" fmla="*/ 1361 h 1531"/>
                <a:gd name="T12" fmla="*/ 283 w 1020"/>
                <a:gd name="T13" fmla="*/ 1021 h 1531"/>
                <a:gd name="T14" fmla="*/ 226 w 1020"/>
                <a:gd name="T15" fmla="*/ 1021 h 1531"/>
                <a:gd name="T16" fmla="*/ 226 w 1020"/>
                <a:gd name="T17" fmla="*/ 851 h 1531"/>
                <a:gd name="T18" fmla="*/ 170 w 1020"/>
                <a:gd name="T19" fmla="*/ 851 h 1531"/>
                <a:gd name="T20" fmla="*/ 170 w 1020"/>
                <a:gd name="T21" fmla="*/ 794 h 1531"/>
                <a:gd name="T22" fmla="*/ 0 w 1020"/>
                <a:gd name="T23" fmla="*/ 794 h 1531"/>
                <a:gd name="T24" fmla="*/ 0 w 1020"/>
                <a:gd name="T25" fmla="*/ 624 h 1531"/>
                <a:gd name="T26" fmla="*/ 56 w 1020"/>
                <a:gd name="T27" fmla="*/ 624 h 1531"/>
                <a:gd name="T28" fmla="*/ 56 w 1020"/>
                <a:gd name="T29" fmla="*/ 567 h 1531"/>
                <a:gd name="T30" fmla="*/ 113 w 1020"/>
                <a:gd name="T31" fmla="*/ 567 h 1531"/>
                <a:gd name="T32" fmla="*/ 113 w 1020"/>
                <a:gd name="T33" fmla="*/ 511 h 1531"/>
                <a:gd name="T34" fmla="*/ 226 w 1020"/>
                <a:gd name="T35" fmla="*/ 511 h 1531"/>
                <a:gd name="T36" fmla="*/ 226 w 1020"/>
                <a:gd name="T37" fmla="*/ 454 h 1531"/>
                <a:gd name="T38" fmla="*/ 283 w 1020"/>
                <a:gd name="T39" fmla="*/ 454 h 1531"/>
                <a:gd name="T40" fmla="*/ 283 w 1020"/>
                <a:gd name="T41" fmla="*/ 397 h 1531"/>
                <a:gd name="T42" fmla="*/ 340 w 1020"/>
                <a:gd name="T43" fmla="*/ 397 h 1531"/>
                <a:gd name="T44" fmla="*/ 340 w 1020"/>
                <a:gd name="T45" fmla="*/ 284 h 1531"/>
                <a:gd name="T46" fmla="*/ 396 w 1020"/>
                <a:gd name="T47" fmla="*/ 284 h 1531"/>
                <a:gd name="T48" fmla="*/ 396 w 1020"/>
                <a:gd name="T49" fmla="*/ 170 h 1531"/>
                <a:gd name="T50" fmla="*/ 453 w 1020"/>
                <a:gd name="T51" fmla="*/ 170 h 1531"/>
                <a:gd name="T52" fmla="*/ 453 w 1020"/>
                <a:gd name="T53" fmla="*/ 114 h 1531"/>
                <a:gd name="T54" fmla="*/ 510 w 1020"/>
                <a:gd name="T55" fmla="*/ 114 h 1531"/>
                <a:gd name="T56" fmla="*/ 510 w 1020"/>
                <a:gd name="T57" fmla="*/ 57 h 1531"/>
                <a:gd name="T58" fmla="*/ 567 w 1020"/>
                <a:gd name="T59" fmla="*/ 57 h 1531"/>
                <a:gd name="T60" fmla="*/ 567 w 1020"/>
                <a:gd name="T61" fmla="*/ 0 h 1531"/>
                <a:gd name="T62" fmla="*/ 737 w 1020"/>
                <a:gd name="T63" fmla="*/ 0 h 1531"/>
                <a:gd name="T64" fmla="*/ 737 w 1020"/>
                <a:gd name="T65" fmla="*/ 57 h 1531"/>
                <a:gd name="T66" fmla="*/ 793 w 1020"/>
                <a:gd name="T67" fmla="*/ 57 h 1531"/>
                <a:gd name="T68" fmla="*/ 793 w 1020"/>
                <a:gd name="T69" fmla="*/ 114 h 1531"/>
                <a:gd name="T70" fmla="*/ 907 w 1020"/>
                <a:gd name="T71" fmla="*/ 114 h 1531"/>
                <a:gd name="T72" fmla="*/ 907 w 1020"/>
                <a:gd name="T73" fmla="*/ 57 h 1531"/>
                <a:gd name="T74" fmla="*/ 963 w 1020"/>
                <a:gd name="T75" fmla="*/ 57 h 1531"/>
                <a:gd name="T76" fmla="*/ 963 w 1020"/>
                <a:gd name="T77" fmla="*/ 114 h 1531"/>
                <a:gd name="T78" fmla="*/ 1020 w 1020"/>
                <a:gd name="T79" fmla="*/ 114 h 1531"/>
                <a:gd name="T80" fmla="*/ 1020 w 1020"/>
                <a:gd name="T81" fmla="*/ 227 h 1531"/>
                <a:gd name="T82" fmla="*/ 963 w 1020"/>
                <a:gd name="T83" fmla="*/ 227 h 1531"/>
                <a:gd name="T84" fmla="*/ 963 w 1020"/>
                <a:gd name="T85" fmla="*/ 284 h 1531"/>
                <a:gd name="T86" fmla="*/ 907 w 1020"/>
                <a:gd name="T87" fmla="*/ 284 h 1531"/>
                <a:gd name="T88" fmla="*/ 907 w 1020"/>
                <a:gd name="T89" fmla="*/ 397 h 1531"/>
                <a:gd name="T90" fmla="*/ 793 w 1020"/>
                <a:gd name="T91" fmla="*/ 397 h 1531"/>
                <a:gd name="T92" fmla="*/ 793 w 1020"/>
                <a:gd name="T93" fmla="*/ 1021 h 1531"/>
                <a:gd name="T94" fmla="*/ 737 w 1020"/>
                <a:gd name="T95" fmla="*/ 1021 h 1531"/>
                <a:gd name="T96" fmla="*/ 737 w 1020"/>
                <a:gd name="T97" fmla="*/ 1191 h 1531"/>
                <a:gd name="T98" fmla="*/ 680 w 1020"/>
                <a:gd name="T99" fmla="*/ 1191 h 1531"/>
                <a:gd name="T100" fmla="*/ 680 w 1020"/>
                <a:gd name="T101" fmla="*/ 1304 h 1531"/>
                <a:gd name="T102" fmla="*/ 623 w 1020"/>
                <a:gd name="T103" fmla="*/ 1304 h 1531"/>
                <a:gd name="T104" fmla="*/ 623 w 1020"/>
                <a:gd name="T105" fmla="*/ 1361 h 1531"/>
                <a:gd name="T106" fmla="*/ 567 w 1020"/>
                <a:gd name="T107" fmla="*/ 1361 h 1531"/>
                <a:gd name="T108" fmla="*/ 567 w 1020"/>
                <a:gd name="T109" fmla="*/ 1475 h 1531"/>
                <a:gd name="T110" fmla="*/ 510 w 1020"/>
                <a:gd name="T111" fmla="*/ 1475 h 1531"/>
                <a:gd name="T112" fmla="*/ 510 w 1020"/>
                <a:gd name="T113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1531">
                  <a:moveTo>
                    <a:pt x="510" y="1531"/>
                  </a:moveTo>
                  <a:lnTo>
                    <a:pt x="453" y="1531"/>
                  </a:lnTo>
                  <a:lnTo>
                    <a:pt x="453" y="1475"/>
                  </a:lnTo>
                  <a:lnTo>
                    <a:pt x="226" y="1475"/>
                  </a:lnTo>
                  <a:lnTo>
                    <a:pt x="226" y="1361"/>
                  </a:lnTo>
                  <a:lnTo>
                    <a:pt x="283" y="1361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3" y="57"/>
                  </a:lnTo>
                  <a:lnTo>
                    <a:pt x="963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963" y="227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793" y="39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191"/>
                  </a:lnTo>
                  <a:lnTo>
                    <a:pt x="680" y="1191"/>
                  </a:lnTo>
                  <a:lnTo>
                    <a:pt x="680" y="1304"/>
                  </a:lnTo>
                  <a:lnTo>
                    <a:pt x="623" y="1304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2" name="Freeform 1096"/>
            <p:cNvSpPr>
              <a:spLocks/>
            </p:cNvSpPr>
            <p:nvPr/>
          </p:nvSpPr>
          <p:spPr bwMode="auto">
            <a:xfrm>
              <a:off x="2671" y="3421"/>
              <a:ext cx="454" cy="283"/>
            </a:xfrm>
            <a:custGeom>
              <a:avLst/>
              <a:gdLst>
                <a:gd name="T0" fmla="*/ 454 w 454"/>
                <a:gd name="T1" fmla="*/ 283 h 283"/>
                <a:gd name="T2" fmla="*/ 284 w 454"/>
                <a:gd name="T3" fmla="*/ 283 h 283"/>
                <a:gd name="T4" fmla="*/ 284 w 454"/>
                <a:gd name="T5" fmla="*/ 227 h 283"/>
                <a:gd name="T6" fmla="*/ 57 w 454"/>
                <a:gd name="T7" fmla="*/ 227 h 283"/>
                <a:gd name="T8" fmla="*/ 57 w 454"/>
                <a:gd name="T9" fmla="*/ 170 h 283"/>
                <a:gd name="T10" fmla="*/ 0 w 454"/>
                <a:gd name="T11" fmla="*/ 170 h 283"/>
                <a:gd name="T12" fmla="*/ 0 w 454"/>
                <a:gd name="T13" fmla="*/ 113 h 283"/>
                <a:gd name="T14" fmla="*/ 114 w 454"/>
                <a:gd name="T15" fmla="*/ 113 h 283"/>
                <a:gd name="T16" fmla="*/ 114 w 454"/>
                <a:gd name="T17" fmla="*/ 0 h 283"/>
                <a:gd name="T18" fmla="*/ 170 w 454"/>
                <a:gd name="T19" fmla="*/ 0 h 283"/>
                <a:gd name="T20" fmla="*/ 170 w 454"/>
                <a:gd name="T21" fmla="*/ 57 h 283"/>
                <a:gd name="T22" fmla="*/ 170 w 454"/>
                <a:gd name="T23" fmla="*/ 113 h 283"/>
                <a:gd name="T24" fmla="*/ 227 w 454"/>
                <a:gd name="T25" fmla="*/ 113 h 283"/>
                <a:gd name="T26" fmla="*/ 227 w 454"/>
                <a:gd name="T27" fmla="*/ 57 h 283"/>
                <a:gd name="T28" fmla="*/ 284 w 454"/>
                <a:gd name="T29" fmla="*/ 57 h 283"/>
                <a:gd name="T30" fmla="*/ 284 w 454"/>
                <a:gd name="T31" fmla="*/ 0 h 283"/>
                <a:gd name="T32" fmla="*/ 340 w 454"/>
                <a:gd name="T33" fmla="*/ 0 h 283"/>
                <a:gd name="T34" fmla="*/ 340 w 454"/>
                <a:gd name="T35" fmla="*/ 113 h 283"/>
                <a:gd name="T36" fmla="*/ 397 w 454"/>
                <a:gd name="T37" fmla="*/ 113 h 283"/>
                <a:gd name="T38" fmla="*/ 397 w 454"/>
                <a:gd name="T39" fmla="*/ 170 h 283"/>
                <a:gd name="T40" fmla="*/ 454 w 454"/>
                <a:gd name="T41" fmla="*/ 170 h 283"/>
                <a:gd name="T42" fmla="*/ 454 w 454"/>
                <a:gd name="T4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283">
                  <a:moveTo>
                    <a:pt x="454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3" name="Freeform 1097"/>
            <p:cNvSpPr>
              <a:spLocks/>
            </p:cNvSpPr>
            <p:nvPr/>
          </p:nvSpPr>
          <p:spPr bwMode="auto">
            <a:xfrm>
              <a:off x="1934" y="4215"/>
              <a:ext cx="737" cy="794"/>
            </a:xfrm>
            <a:custGeom>
              <a:avLst/>
              <a:gdLst>
                <a:gd name="T0" fmla="*/ 113 w 737"/>
                <a:gd name="T1" fmla="*/ 794 h 794"/>
                <a:gd name="T2" fmla="*/ 113 w 737"/>
                <a:gd name="T3" fmla="*/ 623 h 794"/>
                <a:gd name="T4" fmla="*/ 57 w 737"/>
                <a:gd name="T5" fmla="*/ 623 h 794"/>
                <a:gd name="T6" fmla="*/ 57 w 737"/>
                <a:gd name="T7" fmla="*/ 453 h 794"/>
                <a:gd name="T8" fmla="*/ 0 w 737"/>
                <a:gd name="T9" fmla="*/ 453 h 794"/>
                <a:gd name="T10" fmla="*/ 0 w 737"/>
                <a:gd name="T11" fmla="*/ 397 h 794"/>
                <a:gd name="T12" fmla="*/ 57 w 737"/>
                <a:gd name="T13" fmla="*/ 397 h 794"/>
                <a:gd name="T14" fmla="*/ 57 w 737"/>
                <a:gd name="T15" fmla="*/ 283 h 794"/>
                <a:gd name="T16" fmla="*/ 170 w 737"/>
                <a:gd name="T17" fmla="*/ 283 h 794"/>
                <a:gd name="T18" fmla="*/ 170 w 737"/>
                <a:gd name="T19" fmla="*/ 227 h 794"/>
                <a:gd name="T20" fmla="*/ 284 w 737"/>
                <a:gd name="T21" fmla="*/ 227 h 794"/>
                <a:gd name="T22" fmla="*/ 284 w 737"/>
                <a:gd name="T23" fmla="*/ 113 h 794"/>
                <a:gd name="T24" fmla="*/ 340 w 737"/>
                <a:gd name="T25" fmla="*/ 113 h 794"/>
                <a:gd name="T26" fmla="*/ 340 w 737"/>
                <a:gd name="T27" fmla="*/ 56 h 794"/>
                <a:gd name="T28" fmla="*/ 397 w 737"/>
                <a:gd name="T29" fmla="*/ 56 h 794"/>
                <a:gd name="T30" fmla="*/ 397 w 737"/>
                <a:gd name="T31" fmla="*/ 0 h 794"/>
                <a:gd name="T32" fmla="*/ 567 w 737"/>
                <a:gd name="T33" fmla="*/ 0 h 794"/>
                <a:gd name="T34" fmla="*/ 567 w 737"/>
                <a:gd name="T35" fmla="*/ 56 h 794"/>
                <a:gd name="T36" fmla="*/ 624 w 737"/>
                <a:gd name="T37" fmla="*/ 56 h 794"/>
                <a:gd name="T38" fmla="*/ 624 w 737"/>
                <a:gd name="T39" fmla="*/ 397 h 794"/>
                <a:gd name="T40" fmla="*/ 680 w 737"/>
                <a:gd name="T41" fmla="*/ 397 h 794"/>
                <a:gd name="T42" fmla="*/ 680 w 737"/>
                <a:gd name="T43" fmla="*/ 453 h 794"/>
                <a:gd name="T44" fmla="*/ 624 w 737"/>
                <a:gd name="T45" fmla="*/ 453 h 794"/>
                <a:gd name="T46" fmla="*/ 624 w 737"/>
                <a:gd name="T47" fmla="*/ 510 h 794"/>
                <a:gd name="T48" fmla="*/ 737 w 737"/>
                <a:gd name="T49" fmla="*/ 510 h 794"/>
                <a:gd name="T50" fmla="*/ 737 w 737"/>
                <a:gd name="T51" fmla="*/ 737 h 794"/>
                <a:gd name="T52" fmla="*/ 397 w 737"/>
                <a:gd name="T53" fmla="*/ 737 h 794"/>
                <a:gd name="T54" fmla="*/ 397 w 737"/>
                <a:gd name="T55" fmla="*/ 794 h 794"/>
                <a:gd name="T56" fmla="*/ 227 w 737"/>
                <a:gd name="T57" fmla="*/ 794 h 794"/>
                <a:gd name="T58" fmla="*/ 227 w 737"/>
                <a:gd name="T59" fmla="*/ 737 h 794"/>
                <a:gd name="T60" fmla="*/ 170 w 737"/>
                <a:gd name="T61" fmla="*/ 737 h 794"/>
                <a:gd name="T62" fmla="*/ 170 w 737"/>
                <a:gd name="T63" fmla="*/ 794 h 794"/>
                <a:gd name="T64" fmla="*/ 113 w 73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794">
                  <a:moveTo>
                    <a:pt x="113" y="794"/>
                  </a:move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3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4" name="Freeform 1098"/>
            <p:cNvSpPr>
              <a:spLocks/>
            </p:cNvSpPr>
            <p:nvPr/>
          </p:nvSpPr>
          <p:spPr bwMode="auto">
            <a:xfrm>
              <a:off x="1764" y="3421"/>
              <a:ext cx="907" cy="1588"/>
            </a:xfrm>
            <a:custGeom>
              <a:avLst/>
              <a:gdLst>
                <a:gd name="T0" fmla="*/ 283 w 907"/>
                <a:gd name="T1" fmla="*/ 1531 h 1588"/>
                <a:gd name="T2" fmla="*/ 227 w 907"/>
                <a:gd name="T3" fmla="*/ 1531 h 1588"/>
                <a:gd name="T4" fmla="*/ 227 w 907"/>
                <a:gd name="T5" fmla="*/ 1588 h 1588"/>
                <a:gd name="T6" fmla="*/ 113 w 907"/>
                <a:gd name="T7" fmla="*/ 1588 h 1588"/>
                <a:gd name="T8" fmla="*/ 113 w 907"/>
                <a:gd name="T9" fmla="*/ 1474 h 1588"/>
                <a:gd name="T10" fmla="*/ 57 w 907"/>
                <a:gd name="T11" fmla="*/ 1474 h 1588"/>
                <a:gd name="T12" fmla="*/ 57 w 907"/>
                <a:gd name="T13" fmla="*/ 1417 h 1588"/>
                <a:gd name="T14" fmla="*/ 0 w 907"/>
                <a:gd name="T15" fmla="*/ 1417 h 1588"/>
                <a:gd name="T16" fmla="*/ 0 w 907"/>
                <a:gd name="T17" fmla="*/ 1304 h 1588"/>
                <a:gd name="T18" fmla="*/ 57 w 907"/>
                <a:gd name="T19" fmla="*/ 1304 h 1588"/>
                <a:gd name="T20" fmla="*/ 57 w 907"/>
                <a:gd name="T21" fmla="*/ 1134 h 1588"/>
                <a:gd name="T22" fmla="*/ 113 w 907"/>
                <a:gd name="T23" fmla="*/ 1134 h 1588"/>
                <a:gd name="T24" fmla="*/ 113 w 907"/>
                <a:gd name="T25" fmla="*/ 510 h 1588"/>
                <a:gd name="T26" fmla="*/ 227 w 907"/>
                <a:gd name="T27" fmla="*/ 510 h 1588"/>
                <a:gd name="T28" fmla="*/ 227 w 907"/>
                <a:gd name="T29" fmla="*/ 397 h 1588"/>
                <a:gd name="T30" fmla="*/ 283 w 907"/>
                <a:gd name="T31" fmla="*/ 397 h 1588"/>
                <a:gd name="T32" fmla="*/ 283 w 907"/>
                <a:gd name="T33" fmla="*/ 340 h 1588"/>
                <a:gd name="T34" fmla="*/ 340 w 907"/>
                <a:gd name="T35" fmla="*/ 340 h 1588"/>
                <a:gd name="T36" fmla="*/ 340 w 907"/>
                <a:gd name="T37" fmla="*/ 227 h 1588"/>
                <a:gd name="T38" fmla="*/ 283 w 907"/>
                <a:gd name="T39" fmla="*/ 227 h 1588"/>
                <a:gd name="T40" fmla="*/ 283 w 907"/>
                <a:gd name="T41" fmla="*/ 170 h 1588"/>
                <a:gd name="T42" fmla="*/ 283 w 907"/>
                <a:gd name="T43" fmla="*/ 113 h 1588"/>
                <a:gd name="T44" fmla="*/ 340 w 907"/>
                <a:gd name="T45" fmla="*/ 113 h 1588"/>
                <a:gd name="T46" fmla="*/ 340 w 907"/>
                <a:gd name="T47" fmla="*/ 57 h 1588"/>
                <a:gd name="T48" fmla="*/ 510 w 907"/>
                <a:gd name="T49" fmla="*/ 57 h 1588"/>
                <a:gd name="T50" fmla="*/ 510 w 907"/>
                <a:gd name="T51" fmla="*/ 0 h 1588"/>
                <a:gd name="T52" fmla="*/ 737 w 907"/>
                <a:gd name="T53" fmla="*/ 0 h 1588"/>
                <a:gd name="T54" fmla="*/ 737 w 907"/>
                <a:gd name="T55" fmla="*/ 113 h 1588"/>
                <a:gd name="T56" fmla="*/ 850 w 907"/>
                <a:gd name="T57" fmla="*/ 113 h 1588"/>
                <a:gd name="T58" fmla="*/ 850 w 907"/>
                <a:gd name="T59" fmla="*/ 227 h 1588"/>
                <a:gd name="T60" fmla="*/ 794 w 907"/>
                <a:gd name="T61" fmla="*/ 227 h 1588"/>
                <a:gd name="T62" fmla="*/ 794 w 907"/>
                <a:gd name="T63" fmla="*/ 283 h 1588"/>
                <a:gd name="T64" fmla="*/ 737 w 907"/>
                <a:gd name="T65" fmla="*/ 283 h 1588"/>
                <a:gd name="T66" fmla="*/ 737 w 907"/>
                <a:gd name="T67" fmla="*/ 397 h 1588"/>
                <a:gd name="T68" fmla="*/ 907 w 907"/>
                <a:gd name="T69" fmla="*/ 397 h 1588"/>
                <a:gd name="T70" fmla="*/ 907 w 907"/>
                <a:gd name="T71" fmla="*/ 454 h 1588"/>
                <a:gd name="T72" fmla="*/ 850 w 907"/>
                <a:gd name="T73" fmla="*/ 454 h 1588"/>
                <a:gd name="T74" fmla="*/ 850 w 907"/>
                <a:gd name="T75" fmla="*/ 510 h 1588"/>
                <a:gd name="T76" fmla="*/ 737 w 907"/>
                <a:gd name="T77" fmla="*/ 510 h 1588"/>
                <a:gd name="T78" fmla="*/ 737 w 907"/>
                <a:gd name="T79" fmla="*/ 567 h 1588"/>
                <a:gd name="T80" fmla="*/ 680 w 907"/>
                <a:gd name="T81" fmla="*/ 567 h 1588"/>
                <a:gd name="T82" fmla="*/ 680 w 907"/>
                <a:gd name="T83" fmla="*/ 624 h 1588"/>
                <a:gd name="T84" fmla="*/ 624 w 907"/>
                <a:gd name="T85" fmla="*/ 624 h 1588"/>
                <a:gd name="T86" fmla="*/ 567 w 907"/>
                <a:gd name="T87" fmla="*/ 624 h 1588"/>
                <a:gd name="T88" fmla="*/ 567 w 907"/>
                <a:gd name="T89" fmla="*/ 680 h 1588"/>
                <a:gd name="T90" fmla="*/ 510 w 907"/>
                <a:gd name="T91" fmla="*/ 680 h 1588"/>
                <a:gd name="T92" fmla="*/ 510 w 907"/>
                <a:gd name="T93" fmla="*/ 794 h 1588"/>
                <a:gd name="T94" fmla="*/ 397 w 907"/>
                <a:gd name="T95" fmla="*/ 794 h 1588"/>
                <a:gd name="T96" fmla="*/ 397 w 907"/>
                <a:gd name="T97" fmla="*/ 907 h 1588"/>
                <a:gd name="T98" fmla="*/ 283 w 907"/>
                <a:gd name="T99" fmla="*/ 907 h 1588"/>
                <a:gd name="T100" fmla="*/ 283 w 907"/>
                <a:gd name="T101" fmla="*/ 964 h 1588"/>
                <a:gd name="T102" fmla="*/ 340 w 907"/>
                <a:gd name="T103" fmla="*/ 964 h 1588"/>
                <a:gd name="T104" fmla="*/ 340 w 907"/>
                <a:gd name="T105" fmla="*/ 1077 h 1588"/>
                <a:gd name="T106" fmla="*/ 227 w 907"/>
                <a:gd name="T107" fmla="*/ 1077 h 1588"/>
                <a:gd name="T108" fmla="*/ 227 w 907"/>
                <a:gd name="T109" fmla="*/ 1191 h 1588"/>
                <a:gd name="T110" fmla="*/ 170 w 907"/>
                <a:gd name="T111" fmla="*/ 1191 h 1588"/>
                <a:gd name="T112" fmla="*/ 170 w 907"/>
                <a:gd name="T113" fmla="*/ 1247 h 1588"/>
                <a:gd name="T114" fmla="*/ 227 w 907"/>
                <a:gd name="T115" fmla="*/ 1247 h 1588"/>
                <a:gd name="T116" fmla="*/ 227 w 907"/>
                <a:gd name="T117" fmla="*/ 1417 h 1588"/>
                <a:gd name="T118" fmla="*/ 283 w 907"/>
                <a:gd name="T119" fmla="*/ 1417 h 1588"/>
                <a:gd name="T120" fmla="*/ 283 w 907"/>
                <a:gd name="T121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588">
                  <a:moveTo>
                    <a:pt x="283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5" name="Freeform 1099"/>
            <p:cNvSpPr>
              <a:spLocks/>
            </p:cNvSpPr>
            <p:nvPr/>
          </p:nvSpPr>
          <p:spPr bwMode="auto">
            <a:xfrm>
              <a:off x="2388" y="2457"/>
              <a:ext cx="623" cy="1134"/>
            </a:xfrm>
            <a:custGeom>
              <a:avLst/>
              <a:gdLst>
                <a:gd name="T0" fmla="*/ 340 w 623"/>
                <a:gd name="T1" fmla="*/ 0 h 1134"/>
                <a:gd name="T2" fmla="*/ 340 w 623"/>
                <a:gd name="T3" fmla="*/ 57 h 1134"/>
                <a:gd name="T4" fmla="*/ 170 w 623"/>
                <a:gd name="T5" fmla="*/ 57 h 1134"/>
                <a:gd name="T6" fmla="*/ 170 w 623"/>
                <a:gd name="T7" fmla="*/ 397 h 1134"/>
                <a:gd name="T8" fmla="*/ 113 w 623"/>
                <a:gd name="T9" fmla="*/ 397 h 1134"/>
                <a:gd name="T10" fmla="*/ 113 w 623"/>
                <a:gd name="T11" fmla="*/ 680 h 1134"/>
                <a:gd name="T12" fmla="*/ 56 w 623"/>
                <a:gd name="T13" fmla="*/ 680 h 1134"/>
                <a:gd name="T14" fmla="*/ 56 w 623"/>
                <a:gd name="T15" fmla="*/ 794 h 1134"/>
                <a:gd name="T16" fmla="*/ 0 w 623"/>
                <a:gd name="T17" fmla="*/ 794 h 1134"/>
                <a:gd name="T18" fmla="*/ 0 w 623"/>
                <a:gd name="T19" fmla="*/ 964 h 1134"/>
                <a:gd name="T20" fmla="*/ 113 w 623"/>
                <a:gd name="T21" fmla="*/ 964 h 1134"/>
                <a:gd name="T22" fmla="*/ 113 w 623"/>
                <a:gd name="T23" fmla="*/ 1077 h 1134"/>
                <a:gd name="T24" fmla="*/ 226 w 623"/>
                <a:gd name="T25" fmla="*/ 1077 h 1134"/>
                <a:gd name="T26" fmla="*/ 226 w 623"/>
                <a:gd name="T27" fmla="*/ 1134 h 1134"/>
                <a:gd name="T28" fmla="*/ 283 w 623"/>
                <a:gd name="T29" fmla="*/ 1134 h 1134"/>
                <a:gd name="T30" fmla="*/ 283 w 623"/>
                <a:gd name="T31" fmla="*/ 1077 h 1134"/>
                <a:gd name="T32" fmla="*/ 397 w 623"/>
                <a:gd name="T33" fmla="*/ 1077 h 1134"/>
                <a:gd name="T34" fmla="*/ 397 w 623"/>
                <a:gd name="T35" fmla="*/ 964 h 1134"/>
                <a:gd name="T36" fmla="*/ 453 w 623"/>
                <a:gd name="T37" fmla="*/ 964 h 1134"/>
                <a:gd name="T38" fmla="*/ 453 w 623"/>
                <a:gd name="T39" fmla="*/ 1077 h 1134"/>
                <a:gd name="T40" fmla="*/ 510 w 623"/>
                <a:gd name="T41" fmla="*/ 1077 h 1134"/>
                <a:gd name="T42" fmla="*/ 510 w 623"/>
                <a:gd name="T43" fmla="*/ 1021 h 1134"/>
                <a:gd name="T44" fmla="*/ 567 w 623"/>
                <a:gd name="T45" fmla="*/ 1021 h 1134"/>
                <a:gd name="T46" fmla="*/ 567 w 623"/>
                <a:gd name="T47" fmla="*/ 964 h 1134"/>
                <a:gd name="T48" fmla="*/ 623 w 623"/>
                <a:gd name="T49" fmla="*/ 964 h 1134"/>
                <a:gd name="T50" fmla="*/ 623 w 623"/>
                <a:gd name="T51" fmla="*/ 907 h 1134"/>
                <a:gd name="T52" fmla="*/ 567 w 623"/>
                <a:gd name="T53" fmla="*/ 907 h 1134"/>
                <a:gd name="T54" fmla="*/ 567 w 623"/>
                <a:gd name="T55" fmla="*/ 851 h 1134"/>
                <a:gd name="T56" fmla="*/ 510 w 623"/>
                <a:gd name="T57" fmla="*/ 851 h 1134"/>
                <a:gd name="T58" fmla="*/ 510 w 623"/>
                <a:gd name="T59" fmla="*/ 737 h 1134"/>
                <a:gd name="T60" fmla="*/ 453 w 623"/>
                <a:gd name="T61" fmla="*/ 737 h 1134"/>
                <a:gd name="T62" fmla="*/ 453 w 623"/>
                <a:gd name="T63" fmla="*/ 624 h 1134"/>
                <a:gd name="T64" fmla="*/ 510 w 623"/>
                <a:gd name="T65" fmla="*/ 624 h 1134"/>
                <a:gd name="T66" fmla="*/ 510 w 623"/>
                <a:gd name="T67" fmla="*/ 567 h 1134"/>
                <a:gd name="T68" fmla="*/ 567 w 623"/>
                <a:gd name="T69" fmla="*/ 567 h 1134"/>
                <a:gd name="T70" fmla="*/ 567 w 623"/>
                <a:gd name="T71" fmla="*/ 454 h 1134"/>
                <a:gd name="T72" fmla="*/ 510 w 623"/>
                <a:gd name="T73" fmla="*/ 454 h 1134"/>
                <a:gd name="T74" fmla="*/ 510 w 623"/>
                <a:gd name="T75" fmla="*/ 340 h 1134"/>
                <a:gd name="T76" fmla="*/ 397 w 623"/>
                <a:gd name="T77" fmla="*/ 340 h 1134"/>
                <a:gd name="T78" fmla="*/ 397 w 623"/>
                <a:gd name="T79" fmla="*/ 227 h 1134"/>
                <a:gd name="T80" fmla="*/ 453 w 623"/>
                <a:gd name="T81" fmla="*/ 227 h 1134"/>
                <a:gd name="T82" fmla="*/ 453 w 623"/>
                <a:gd name="T83" fmla="*/ 57 h 1134"/>
                <a:gd name="T84" fmla="*/ 397 w 623"/>
                <a:gd name="T85" fmla="*/ 57 h 1134"/>
                <a:gd name="T86" fmla="*/ 397 w 623"/>
                <a:gd name="T87" fmla="*/ 0 h 1134"/>
                <a:gd name="T88" fmla="*/ 340 w 623"/>
                <a:gd name="T8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3" h="1134">
                  <a:moveTo>
                    <a:pt x="340" y="0"/>
                  </a:moveTo>
                  <a:lnTo>
                    <a:pt x="340" y="57"/>
                  </a:lnTo>
                  <a:lnTo>
                    <a:pt x="170" y="5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397" y="107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6" name="Freeform 1100"/>
            <p:cNvSpPr>
              <a:spLocks/>
            </p:cNvSpPr>
            <p:nvPr/>
          </p:nvSpPr>
          <p:spPr bwMode="auto">
            <a:xfrm>
              <a:off x="2047" y="3591"/>
              <a:ext cx="1475" cy="1247"/>
            </a:xfrm>
            <a:custGeom>
              <a:avLst/>
              <a:gdLst>
                <a:gd name="T0" fmla="*/ 851 w 1475"/>
                <a:gd name="T1" fmla="*/ 1191 h 1247"/>
                <a:gd name="T2" fmla="*/ 794 w 1475"/>
                <a:gd name="T3" fmla="*/ 1247 h 1247"/>
                <a:gd name="T4" fmla="*/ 681 w 1475"/>
                <a:gd name="T5" fmla="*/ 1191 h 1247"/>
                <a:gd name="T6" fmla="*/ 624 w 1475"/>
                <a:gd name="T7" fmla="*/ 1247 h 1247"/>
                <a:gd name="T8" fmla="*/ 511 w 1475"/>
                <a:gd name="T9" fmla="*/ 1134 h 1247"/>
                <a:gd name="T10" fmla="*/ 567 w 1475"/>
                <a:gd name="T11" fmla="*/ 1077 h 1247"/>
                <a:gd name="T12" fmla="*/ 511 w 1475"/>
                <a:gd name="T13" fmla="*/ 1021 h 1247"/>
                <a:gd name="T14" fmla="*/ 454 w 1475"/>
                <a:gd name="T15" fmla="*/ 680 h 1247"/>
                <a:gd name="T16" fmla="*/ 284 w 1475"/>
                <a:gd name="T17" fmla="*/ 624 h 1247"/>
                <a:gd name="T18" fmla="*/ 227 w 1475"/>
                <a:gd name="T19" fmla="*/ 680 h 1247"/>
                <a:gd name="T20" fmla="*/ 171 w 1475"/>
                <a:gd name="T21" fmla="*/ 737 h 1247"/>
                <a:gd name="T22" fmla="*/ 57 w 1475"/>
                <a:gd name="T23" fmla="*/ 851 h 1247"/>
                <a:gd name="T24" fmla="*/ 0 w 1475"/>
                <a:gd name="T25" fmla="*/ 794 h 1247"/>
                <a:gd name="T26" fmla="*/ 114 w 1475"/>
                <a:gd name="T27" fmla="*/ 737 h 1247"/>
                <a:gd name="T28" fmla="*/ 171 w 1475"/>
                <a:gd name="T29" fmla="*/ 624 h 1247"/>
                <a:gd name="T30" fmla="*/ 227 w 1475"/>
                <a:gd name="T31" fmla="*/ 510 h 1247"/>
                <a:gd name="T32" fmla="*/ 284 w 1475"/>
                <a:gd name="T33" fmla="*/ 454 h 1247"/>
                <a:gd name="T34" fmla="*/ 397 w 1475"/>
                <a:gd name="T35" fmla="*/ 397 h 1247"/>
                <a:gd name="T36" fmla="*/ 454 w 1475"/>
                <a:gd name="T37" fmla="*/ 340 h 1247"/>
                <a:gd name="T38" fmla="*/ 567 w 1475"/>
                <a:gd name="T39" fmla="*/ 284 h 1247"/>
                <a:gd name="T40" fmla="*/ 624 w 1475"/>
                <a:gd name="T41" fmla="*/ 227 h 1247"/>
                <a:gd name="T42" fmla="*/ 454 w 1475"/>
                <a:gd name="T43" fmla="*/ 113 h 1247"/>
                <a:gd name="T44" fmla="*/ 511 w 1475"/>
                <a:gd name="T45" fmla="*/ 57 h 1247"/>
                <a:gd name="T46" fmla="*/ 567 w 1475"/>
                <a:gd name="T47" fmla="*/ 0 h 1247"/>
                <a:gd name="T48" fmla="*/ 681 w 1475"/>
                <a:gd name="T49" fmla="*/ 0 h 1247"/>
                <a:gd name="T50" fmla="*/ 908 w 1475"/>
                <a:gd name="T51" fmla="*/ 57 h 1247"/>
                <a:gd name="T52" fmla="*/ 964 w 1475"/>
                <a:gd name="T53" fmla="*/ 227 h 1247"/>
                <a:gd name="T54" fmla="*/ 1021 w 1475"/>
                <a:gd name="T55" fmla="*/ 284 h 1247"/>
                <a:gd name="T56" fmla="*/ 1134 w 1475"/>
                <a:gd name="T57" fmla="*/ 454 h 1247"/>
                <a:gd name="T58" fmla="*/ 1248 w 1475"/>
                <a:gd name="T59" fmla="*/ 510 h 1247"/>
                <a:gd name="T60" fmla="*/ 1475 w 1475"/>
                <a:gd name="T61" fmla="*/ 851 h 1247"/>
                <a:gd name="T62" fmla="*/ 1305 w 1475"/>
                <a:gd name="T63" fmla="*/ 907 h 1247"/>
                <a:gd name="T64" fmla="*/ 1248 w 1475"/>
                <a:gd name="T65" fmla="*/ 964 h 1247"/>
                <a:gd name="T66" fmla="*/ 1078 w 1475"/>
                <a:gd name="T67" fmla="*/ 1021 h 1247"/>
                <a:gd name="T68" fmla="*/ 1021 w 1475"/>
                <a:gd name="T69" fmla="*/ 1077 h 1247"/>
                <a:gd name="T70" fmla="*/ 1021 w 1475"/>
                <a:gd name="T71" fmla="*/ 1191 h 1247"/>
                <a:gd name="T72" fmla="*/ 908 w 1475"/>
                <a:gd name="T73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5" h="1247">
                  <a:moveTo>
                    <a:pt x="908" y="1191"/>
                  </a:moveTo>
                  <a:lnTo>
                    <a:pt x="851" y="1191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7"/>
                  </a:lnTo>
                  <a:lnTo>
                    <a:pt x="624" y="1247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284" y="624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171" y="737"/>
                  </a:lnTo>
                  <a:lnTo>
                    <a:pt x="171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908" y="57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248" y="510"/>
                  </a:lnTo>
                  <a:lnTo>
                    <a:pt x="1248" y="851"/>
                  </a:lnTo>
                  <a:lnTo>
                    <a:pt x="1475" y="851"/>
                  </a:lnTo>
                  <a:lnTo>
                    <a:pt x="1475" y="907"/>
                  </a:lnTo>
                  <a:lnTo>
                    <a:pt x="1305" y="907"/>
                  </a:lnTo>
                  <a:lnTo>
                    <a:pt x="1305" y="964"/>
                  </a:lnTo>
                  <a:lnTo>
                    <a:pt x="1248" y="964"/>
                  </a:lnTo>
                  <a:lnTo>
                    <a:pt x="1248" y="1021"/>
                  </a:lnTo>
                  <a:lnTo>
                    <a:pt x="1078" y="1021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08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7" name="Freeform 1101"/>
            <p:cNvSpPr>
              <a:spLocks/>
            </p:cNvSpPr>
            <p:nvPr/>
          </p:nvSpPr>
          <p:spPr bwMode="auto">
            <a:xfrm>
              <a:off x="2388" y="1436"/>
              <a:ext cx="453" cy="624"/>
            </a:xfrm>
            <a:custGeom>
              <a:avLst/>
              <a:gdLst>
                <a:gd name="T0" fmla="*/ 340 w 453"/>
                <a:gd name="T1" fmla="*/ 0 h 624"/>
                <a:gd name="T2" fmla="*/ 340 w 453"/>
                <a:gd name="T3" fmla="*/ 114 h 624"/>
                <a:gd name="T4" fmla="*/ 397 w 453"/>
                <a:gd name="T5" fmla="*/ 114 h 624"/>
                <a:gd name="T6" fmla="*/ 397 w 453"/>
                <a:gd name="T7" fmla="*/ 341 h 624"/>
                <a:gd name="T8" fmla="*/ 340 w 453"/>
                <a:gd name="T9" fmla="*/ 341 h 624"/>
                <a:gd name="T10" fmla="*/ 340 w 453"/>
                <a:gd name="T11" fmla="*/ 397 h 624"/>
                <a:gd name="T12" fmla="*/ 397 w 453"/>
                <a:gd name="T13" fmla="*/ 397 h 624"/>
                <a:gd name="T14" fmla="*/ 397 w 453"/>
                <a:gd name="T15" fmla="*/ 454 h 624"/>
                <a:gd name="T16" fmla="*/ 453 w 453"/>
                <a:gd name="T17" fmla="*/ 454 h 624"/>
                <a:gd name="T18" fmla="*/ 453 w 453"/>
                <a:gd name="T19" fmla="*/ 511 h 624"/>
                <a:gd name="T20" fmla="*/ 340 w 453"/>
                <a:gd name="T21" fmla="*/ 511 h 624"/>
                <a:gd name="T22" fmla="*/ 340 w 453"/>
                <a:gd name="T23" fmla="*/ 624 h 624"/>
                <a:gd name="T24" fmla="*/ 113 w 453"/>
                <a:gd name="T25" fmla="*/ 624 h 624"/>
                <a:gd name="T26" fmla="*/ 113 w 453"/>
                <a:gd name="T27" fmla="*/ 567 h 624"/>
                <a:gd name="T28" fmla="*/ 0 w 453"/>
                <a:gd name="T29" fmla="*/ 567 h 624"/>
                <a:gd name="T30" fmla="*/ 0 w 453"/>
                <a:gd name="T31" fmla="*/ 454 h 624"/>
                <a:gd name="T32" fmla="*/ 226 w 453"/>
                <a:gd name="T33" fmla="*/ 454 h 624"/>
                <a:gd name="T34" fmla="*/ 226 w 453"/>
                <a:gd name="T35" fmla="*/ 57 h 624"/>
                <a:gd name="T36" fmla="*/ 283 w 453"/>
                <a:gd name="T37" fmla="*/ 57 h 624"/>
                <a:gd name="T38" fmla="*/ 283 w 453"/>
                <a:gd name="T39" fmla="*/ 0 h 624"/>
                <a:gd name="T40" fmla="*/ 340 w 453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624">
                  <a:moveTo>
                    <a:pt x="340" y="0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9" name="Freeform 1103"/>
            <p:cNvSpPr>
              <a:spLocks/>
            </p:cNvSpPr>
            <p:nvPr/>
          </p:nvSpPr>
          <p:spPr bwMode="auto">
            <a:xfrm>
              <a:off x="2558" y="1947"/>
              <a:ext cx="510" cy="567"/>
            </a:xfrm>
            <a:custGeom>
              <a:avLst/>
              <a:gdLst>
                <a:gd name="T0" fmla="*/ 283 w 510"/>
                <a:gd name="T1" fmla="*/ 0 h 567"/>
                <a:gd name="T2" fmla="*/ 170 w 510"/>
                <a:gd name="T3" fmla="*/ 0 h 567"/>
                <a:gd name="T4" fmla="*/ 170 w 510"/>
                <a:gd name="T5" fmla="*/ 113 h 567"/>
                <a:gd name="T6" fmla="*/ 0 w 510"/>
                <a:gd name="T7" fmla="*/ 113 h 567"/>
                <a:gd name="T8" fmla="*/ 0 w 510"/>
                <a:gd name="T9" fmla="*/ 170 h 567"/>
                <a:gd name="T10" fmla="*/ 56 w 510"/>
                <a:gd name="T11" fmla="*/ 170 h 567"/>
                <a:gd name="T12" fmla="*/ 56 w 510"/>
                <a:gd name="T13" fmla="*/ 567 h 567"/>
                <a:gd name="T14" fmla="*/ 170 w 510"/>
                <a:gd name="T15" fmla="*/ 567 h 567"/>
                <a:gd name="T16" fmla="*/ 170 w 510"/>
                <a:gd name="T17" fmla="*/ 510 h 567"/>
                <a:gd name="T18" fmla="*/ 227 w 510"/>
                <a:gd name="T19" fmla="*/ 510 h 567"/>
                <a:gd name="T20" fmla="*/ 227 w 510"/>
                <a:gd name="T21" fmla="*/ 453 h 567"/>
                <a:gd name="T22" fmla="*/ 283 w 510"/>
                <a:gd name="T23" fmla="*/ 453 h 567"/>
                <a:gd name="T24" fmla="*/ 283 w 510"/>
                <a:gd name="T25" fmla="*/ 510 h 567"/>
                <a:gd name="T26" fmla="*/ 340 w 510"/>
                <a:gd name="T27" fmla="*/ 510 h 567"/>
                <a:gd name="T28" fmla="*/ 340 w 510"/>
                <a:gd name="T29" fmla="*/ 397 h 567"/>
                <a:gd name="T30" fmla="*/ 397 w 510"/>
                <a:gd name="T31" fmla="*/ 397 h 567"/>
                <a:gd name="T32" fmla="*/ 397 w 510"/>
                <a:gd name="T33" fmla="*/ 283 h 567"/>
                <a:gd name="T34" fmla="*/ 453 w 510"/>
                <a:gd name="T35" fmla="*/ 283 h 567"/>
                <a:gd name="T36" fmla="*/ 453 w 510"/>
                <a:gd name="T37" fmla="*/ 113 h 567"/>
                <a:gd name="T38" fmla="*/ 510 w 510"/>
                <a:gd name="T39" fmla="*/ 113 h 567"/>
                <a:gd name="T40" fmla="*/ 510 w 510"/>
                <a:gd name="T41" fmla="*/ 56 h 567"/>
                <a:gd name="T42" fmla="*/ 340 w 510"/>
                <a:gd name="T43" fmla="*/ 56 h 567"/>
                <a:gd name="T44" fmla="*/ 283 w 510"/>
                <a:gd name="T45" fmla="*/ 56 h 567"/>
                <a:gd name="T46" fmla="*/ 283 w 510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56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0" name="Freeform 1104"/>
            <p:cNvSpPr>
              <a:spLocks/>
            </p:cNvSpPr>
            <p:nvPr/>
          </p:nvSpPr>
          <p:spPr bwMode="auto">
            <a:xfrm>
              <a:off x="2671" y="1380"/>
              <a:ext cx="340" cy="567"/>
            </a:xfrm>
            <a:custGeom>
              <a:avLst/>
              <a:gdLst>
                <a:gd name="T0" fmla="*/ 170 w 340"/>
                <a:gd name="T1" fmla="*/ 567 h 567"/>
                <a:gd name="T2" fmla="*/ 284 w 340"/>
                <a:gd name="T3" fmla="*/ 567 h 567"/>
                <a:gd name="T4" fmla="*/ 284 w 340"/>
                <a:gd name="T5" fmla="*/ 510 h 567"/>
                <a:gd name="T6" fmla="*/ 340 w 340"/>
                <a:gd name="T7" fmla="*/ 510 h 567"/>
                <a:gd name="T8" fmla="*/ 340 w 340"/>
                <a:gd name="T9" fmla="*/ 283 h 567"/>
                <a:gd name="T10" fmla="*/ 284 w 340"/>
                <a:gd name="T11" fmla="*/ 283 h 567"/>
                <a:gd name="T12" fmla="*/ 284 w 340"/>
                <a:gd name="T13" fmla="*/ 170 h 567"/>
                <a:gd name="T14" fmla="*/ 227 w 340"/>
                <a:gd name="T15" fmla="*/ 170 h 567"/>
                <a:gd name="T16" fmla="*/ 227 w 340"/>
                <a:gd name="T17" fmla="*/ 113 h 567"/>
                <a:gd name="T18" fmla="*/ 170 w 340"/>
                <a:gd name="T19" fmla="*/ 113 h 567"/>
                <a:gd name="T20" fmla="*/ 170 w 340"/>
                <a:gd name="T21" fmla="*/ 56 h 567"/>
                <a:gd name="T22" fmla="*/ 114 w 340"/>
                <a:gd name="T23" fmla="*/ 56 h 567"/>
                <a:gd name="T24" fmla="*/ 114 w 340"/>
                <a:gd name="T25" fmla="*/ 0 h 567"/>
                <a:gd name="T26" fmla="*/ 0 w 340"/>
                <a:gd name="T27" fmla="*/ 0 h 567"/>
                <a:gd name="T28" fmla="*/ 0 w 340"/>
                <a:gd name="T29" fmla="*/ 56 h 567"/>
                <a:gd name="T30" fmla="*/ 57 w 340"/>
                <a:gd name="T31" fmla="*/ 56 h 567"/>
                <a:gd name="T32" fmla="*/ 57 w 340"/>
                <a:gd name="T33" fmla="*/ 170 h 567"/>
                <a:gd name="T34" fmla="*/ 114 w 340"/>
                <a:gd name="T35" fmla="*/ 170 h 567"/>
                <a:gd name="T36" fmla="*/ 114 w 340"/>
                <a:gd name="T37" fmla="*/ 397 h 567"/>
                <a:gd name="T38" fmla="*/ 57 w 340"/>
                <a:gd name="T39" fmla="*/ 397 h 567"/>
                <a:gd name="T40" fmla="*/ 57 w 340"/>
                <a:gd name="T41" fmla="*/ 453 h 567"/>
                <a:gd name="T42" fmla="*/ 114 w 340"/>
                <a:gd name="T43" fmla="*/ 453 h 567"/>
                <a:gd name="T44" fmla="*/ 114 w 340"/>
                <a:gd name="T45" fmla="*/ 510 h 567"/>
                <a:gd name="T46" fmla="*/ 170 w 340"/>
                <a:gd name="T47" fmla="*/ 510 h 567"/>
                <a:gd name="T48" fmla="*/ 170 w 34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567">
                  <a:moveTo>
                    <a:pt x="170" y="567"/>
                  </a:move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1" name="Freeform 1105"/>
            <p:cNvSpPr>
              <a:spLocks/>
            </p:cNvSpPr>
            <p:nvPr/>
          </p:nvSpPr>
          <p:spPr bwMode="auto">
            <a:xfrm>
              <a:off x="2841" y="1493"/>
              <a:ext cx="681" cy="567"/>
            </a:xfrm>
            <a:custGeom>
              <a:avLst/>
              <a:gdLst>
                <a:gd name="T0" fmla="*/ 511 w 681"/>
                <a:gd name="T1" fmla="*/ 567 h 567"/>
                <a:gd name="T2" fmla="*/ 227 w 681"/>
                <a:gd name="T3" fmla="*/ 567 h 567"/>
                <a:gd name="T4" fmla="*/ 227 w 681"/>
                <a:gd name="T5" fmla="*/ 510 h 567"/>
                <a:gd name="T6" fmla="*/ 0 w 681"/>
                <a:gd name="T7" fmla="*/ 510 h 567"/>
                <a:gd name="T8" fmla="*/ 0 w 681"/>
                <a:gd name="T9" fmla="*/ 454 h 567"/>
                <a:gd name="T10" fmla="*/ 114 w 681"/>
                <a:gd name="T11" fmla="*/ 454 h 567"/>
                <a:gd name="T12" fmla="*/ 114 w 681"/>
                <a:gd name="T13" fmla="*/ 397 h 567"/>
                <a:gd name="T14" fmla="*/ 170 w 681"/>
                <a:gd name="T15" fmla="*/ 397 h 567"/>
                <a:gd name="T16" fmla="*/ 170 w 681"/>
                <a:gd name="T17" fmla="*/ 227 h 567"/>
                <a:gd name="T18" fmla="*/ 284 w 681"/>
                <a:gd name="T19" fmla="*/ 227 h 567"/>
                <a:gd name="T20" fmla="*/ 284 w 681"/>
                <a:gd name="T21" fmla="*/ 170 h 567"/>
                <a:gd name="T22" fmla="*/ 397 w 681"/>
                <a:gd name="T23" fmla="*/ 170 h 567"/>
                <a:gd name="T24" fmla="*/ 397 w 681"/>
                <a:gd name="T25" fmla="*/ 57 h 567"/>
                <a:gd name="T26" fmla="*/ 511 w 681"/>
                <a:gd name="T27" fmla="*/ 57 h 567"/>
                <a:gd name="T28" fmla="*/ 511 w 681"/>
                <a:gd name="T29" fmla="*/ 0 h 567"/>
                <a:gd name="T30" fmla="*/ 567 w 681"/>
                <a:gd name="T31" fmla="*/ 0 h 567"/>
                <a:gd name="T32" fmla="*/ 567 w 681"/>
                <a:gd name="T33" fmla="*/ 57 h 567"/>
                <a:gd name="T34" fmla="*/ 681 w 681"/>
                <a:gd name="T35" fmla="*/ 57 h 567"/>
                <a:gd name="T36" fmla="*/ 681 w 681"/>
                <a:gd name="T37" fmla="*/ 227 h 567"/>
                <a:gd name="T38" fmla="*/ 624 w 681"/>
                <a:gd name="T39" fmla="*/ 227 h 567"/>
                <a:gd name="T40" fmla="*/ 624 w 681"/>
                <a:gd name="T41" fmla="*/ 397 h 567"/>
                <a:gd name="T42" fmla="*/ 567 w 681"/>
                <a:gd name="T43" fmla="*/ 397 h 567"/>
                <a:gd name="T44" fmla="*/ 567 w 681"/>
                <a:gd name="T45" fmla="*/ 510 h 567"/>
                <a:gd name="T46" fmla="*/ 511 w 681"/>
                <a:gd name="T47" fmla="*/ 510 h 567"/>
                <a:gd name="T48" fmla="*/ 511 w 681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567">
                  <a:moveTo>
                    <a:pt x="511" y="567"/>
                  </a:move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3" name="Freeform 1107"/>
            <p:cNvSpPr>
              <a:spLocks/>
            </p:cNvSpPr>
            <p:nvPr/>
          </p:nvSpPr>
          <p:spPr bwMode="auto">
            <a:xfrm>
              <a:off x="3238" y="2344"/>
              <a:ext cx="510" cy="396"/>
            </a:xfrm>
            <a:custGeom>
              <a:avLst/>
              <a:gdLst>
                <a:gd name="T0" fmla="*/ 510 w 510"/>
                <a:gd name="T1" fmla="*/ 283 h 396"/>
                <a:gd name="T2" fmla="*/ 510 w 510"/>
                <a:gd name="T3" fmla="*/ 396 h 396"/>
                <a:gd name="T4" fmla="*/ 340 w 510"/>
                <a:gd name="T5" fmla="*/ 396 h 396"/>
                <a:gd name="T6" fmla="*/ 340 w 510"/>
                <a:gd name="T7" fmla="*/ 340 h 396"/>
                <a:gd name="T8" fmla="*/ 170 w 510"/>
                <a:gd name="T9" fmla="*/ 340 h 396"/>
                <a:gd name="T10" fmla="*/ 170 w 510"/>
                <a:gd name="T11" fmla="*/ 283 h 396"/>
                <a:gd name="T12" fmla="*/ 114 w 510"/>
                <a:gd name="T13" fmla="*/ 283 h 396"/>
                <a:gd name="T14" fmla="*/ 114 w 510"/>
                <a:gd name="T15" fmla="*/ 226 h 396"/>
                <a:gd name="T16" fmla="*/ 57 w 510"/>
                <a:gd name="T17" fmla="*/ 226 h 396"/>
                <a:gd name="T18" fmla="*/ 57 w 510"/>
                <a:gd name="T19" fmla="*/ 170 h 396"/>
                <a:gd name="T20" fmla="*/ 0 w 510"/>
                <a:gd name="T21" fmla="*/ 170 h 396"/>
                <a:gd name="T22" fmla="*/ 0 w 510"/>
                <a:gd name="T23" fmla="*/ 56 h 396"/>
                <a:gd name="T24" fmla="*/ 340 w 510"/>
                <a:gd name="T25" fmla="*/ 56 h 396"/>
                <a:gd name="T26" fmla="*/ 340 w 510"/>
                <a:gd name="T27" fmla="*/ 0 h 396"/>
                <a:gd name="T28" fmla="*/ 397 w 510"/>
                <a:gd name="T29" fmla="*/ 0 h 396"/>
                <a:gd name="T30" fmla="*/ 397 w 510"/>
                <a:gd name="T31" fmla="*/ 56 h 396"/>
                <a:gd name="T32" fmla="*/ 454 w 510"/>
                <a:gd name="T33" fmla="*/ 56 h 396"/>
                <a:gd name="T34" fmla="*/ 454 w 510"/>
                <a:gd name="T35" fmla="*/ 226 h 396"/>
                <a:gd name="T36" fmla="*/ 510 w 510"/>
                <a:gd name="T37" fmla="*/ 226 h 396"/>
                <a:gd name="T38" fmla="*/ 510 w 510"/>
                <a:gd name="T39" fmla="*/ 28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0" h="396">
                  <a:moveTo>
                    <a:pt x="510" y="283"/>
                  </a:moveTo>
                  <a:lnTo>
                    <a:pt x="510" y="396"/>
                  </a:lnTo>
                  <a:lnTo>
                    <a:pt x="340" y="396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4" name="Freeform 1108"/>
            <p:cNvSpPr>
              <a:spLocks/>
            </p:cNvSpPr>
            <p:nvPr/>
          </p:nvSpPr>
          <p:spPr bwMode="auto">
            <a:xfrm>
              <a:off x="2785" y="2060"/>
              <a:ext cx="510" cy="794"/>
            </a:xfrm>
            <a:custGeom>
              <a:avLst/>
              <a:gdLst>
                <a:gd name="T0" fmla="*/ 283 w 510"/>
                <a:gd name="T1" fmla="*/ 0 h 794"/>
                <a:gd name="T2" fmla="*/ 283 w 510"/>
                <a:gd name="T3" fmla="*/ 57 h 794"/>
                <a:gd name="T4" fmla="*/ 340 w 510"/>
                <a:gd name="T5" fmla="*/ 57 h 794"/>
                <a:gd name="T6" fmla="*/ 340 w 510"/>
                <a:gd name="T7" fmla="*/ 113 h 794"/>
                <a:gd name="T8" fmla="*/ 396 w 510"/>
                <a:gd name="T9" fmla="*/ 113 h 794"/>
                <a:gd name="T10" fmla="*/ 396 w 510"/>
                <a:gd name="T11" fmla="*/ 284 h 794"/>
                <a:gd name="T12" fmla="*/ 453 w 510"/>
                <a:gd name="T13" fmla="*/ 284 h 794"/>
                <a:gd name="T14" fmla="*/ 453 w 510"/>
                <a:gd name="T15" fmla="*/ 454 h 794"/>
                <a:gd name="T16" fmla="*/ 510 w 510"/>
                <a:gd name="T17" fmla="*/ 454 h 794"/>
                <a:gd name="T18" fmla="*/ 510 w 510"/>
                <a:gd name="T19" fmla="*/ 510 h 794"/>
                <a:gd name="T20" fmla="*/ 453 w 510"/>
                <a:gd name="T21" fmla="*/ 510 h 794"/>
                <a:gd name="T22" fmla="*/ 453 w 510"/>
                <a:gd name="T23" fmla="*/ 680 h 794"/>
                <a:gd name="T24" fmla="*/ 340 w 510"/>
                <a:gd name="T25" fmla="*/ 680 h 794"/>
                <a:gd name="T26" fmla="*/ 340 w 510"/>
                <a:gd name="T27" fmla="*/ 737 h 794"/>
                <a:gd name="T28" fmla="*/ 226 w 510"/>
                <a:gd name="T29" fmla="*/ 737 h 794"/>
                <a:gd name="T30" fmla="*/ 226 w 510"/>
                <a:gd name="T31" fmla="*/ 794 h 794"/>
                <a:gd name="T32" fmla="*/ 113 w 510"/>
                <a:gd name="T33" fmla="*/ 794 h 794"/>
                <a:gd name="T34" fmla="*/ 113 w 510"/>
                <a:gd name="T35" fmla="*/ 737 h 794"/>
                <a:gd name="T36" fmla="*/ 0 w 510"/>
                <a:gd name="T37" fmla="*/ 737 h 794"/>
                <a:gd name="T38" fmla="*/ 0 w 510"/>
                <a:gd name="T39" fmla="*/ 624 h 794"/>
                <a:gd name="T40" fmla="*/ 56 w 510"/>
                <a:gd name="T41" fmla="*/ 624 h 794"/>
                <a:gd name="T42" fmla="*/ 56 w 510"/>
                <a:gd name="T43" fmla="*/ 454 h 794"/>
                <a:gd name="T44" fmla="*/ 0 w 510"/>
                <a:gd name="T45" fmla="*/ 454 h 794"/>
                <a:gd name="T46" fmla="*/ 0 w 510"/>
                <a:gd name="T47" fmla="*/ 340 h 794"/>
                <a:gd name="T48" fmla="*/ 56 w 510"/>
                <a:gd name="T49" fmla="*/ 340 h 794"/>
                <a:gd name="T50" fmla="*/ 56 w 510"/>
                <a:gd name="T51" fmla="*/ 397 h 794"/>
                <a:gd name="T52" fmla="*/ 113 w 510"/>
                <a:gd name="T53" fmla="*/ 397 h 794"/>
                <a:gd name="T54" fmla="*/ 113 w 510"/>
                <a:gd name="T55" fmla="*/ 284 h 794"/>
                <a:gd name="T56" fmla="*/ 170 w 510"/>
                <a:gd name="T57" fmla="*/ 284 h 794"/>
                <a:gd name="T58" fmla="*/ 170 w 510"/>
                <a:gd name="T59" fmla="*/ 170 h 794"/>
                <a:gd name="T60" fmla="*/ 226 w 510"/>
                <a:gd name="T61" fmla="*/ 170 h 794"/>
                <a:gd name="T62" fmla="*/ 226 w 510"/>
                <a:gd name="T63" fmla="*/ 0 h 794"/>
                <a:gd name="T64" fmla="*/ 283 w 510"/>
                <a:gd name="T6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794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6" name="Freeform 1110"/>
            <p:cNvSpPr>
              <a:spLocks/>
            </p:cNvSpPr>
            <p:nvPr/>
          </p:nvSpPr>
          <p:spPr bwMode="auto">
            <a:xfrm>
              <a:off x="3068" y="1606"/>
              <a:ext cx="624" cy="794"/>
            </a:xfrm>
            <a:custGeom>
              <a:avLst/>
              <a:gdLst>
                <a:gd name="T0" fmla="*/ 624 w 624"/>
                <a:gd name="T1" fmla="*/ 794 h 794"/>
                <a:gd name="T2" fmla="*/ 624 w 624"/>
                <a:gd name="T3" fmla="*/ 624 h 794"/>
                <a:gd name="T4" fmla="*/ 567 w 624"/>
                <a:gd name="T5" fmla="*/ 624 h 794"/>
                <a:gd name="T6" fmla="*/ 567 w 624"/>
                <a:gd name="T7" fmla="*/ 284 h 794"/>
                <a:gd name="T8" fmla="*/ 624 w 624"/>
                <a:gd name="T9" fmla="*/ 284 h 794"/>
                <a:gd name="T10" fmla="*/ 624 w 624"/>
                <a:gd name="T11" fmla="*/ 114 h 794"/>
                <a:gd name="T12" fmla="*/ 567 w 624"/>
                <a:gd name="T13" fmla="*/ 114 h 794"/>
                <a:gd name="T14" fmla="*/ 567 w 624"/>
                <a:gd name="T15" fmla="*/ 57 h 794"/>
                <a:gd name="T16" fmla="*/ 510 w 624"/>
                <a:gd name="T17" fmla="*/ 57 h 794"/>
                <a:gd name="T18" fmla="*/ 510 w 624"/>
                <a:gd name="T19" fmla="*/ 0 h 794"/>
                <a:gd name="T20" fmla="*/ 454 w 624"/>
                <a:gd name="T21" fmla="*/ 0 h 794"/>
                <a:gd name="T22" fmla="*/ 454 w 624"/>
                <a:gd name="T23" fmla="*/ 114 h 794"/>
                <a:gd name="T24" fmla="*/ 397 w 624"/>
                <a:gd name="T25" fmla="*/ 114 h 794"/>
                <a:gd name="T26" fmla="*/ 397 w 624"/>
                <a:gd name="T27" fmla="*/ 284 h 794"/>
                <a:gd name="T28" fmla="*/ 340 w 624"/>
                <a:gd name="T29" fmla="*/ 284 h 794"/>
                <a:gd name="T30" fmla="*/ 340 w 624"/>
                <a:gd name="T31" fmla="*/ 397 h 794"/>
                <a:gd name="T32" fmla="*/ 284 w 624"/>
                <a:gd name="T33" fmla="*/ 397 h 794"/>
                <a:gd name="T34" fmla="*/ 284 w 624"/>
                <a:gd name="T35" fmla="*/ 454 h 794"/>
                <a:gd name="T36" fmla="*/ 0 w 624"/>
                <a:gd name="T37" fmla="*/ 454 h 794"/>
                <a:gd name="T38" fmla="*/ 0 w 624"/>
                <a:gd name="T39" fmla="*/ 511 h 794"/>
                <a:gd name="T40" fmla="*/ 57 w 624"/>
                <a:gd name="T41" fmla="*/ 511 h 794"/>
                <a:gd name="T42" fmla="*/ 57 w 624"/>
                <a:gd name="T43" fmla="*/ 567 h 794"/>
                <a:gd name="T44" fmla="*/ 113 w 624"/>
                <a:gd name="T45" fmla="*/ 567 h 794"/>
                <a:gd name="T46" fmla="*/ 113 w 624"/>
                <a:gd name="T47" fmla="*/ 738 h 794"/>
                <a:gd name="T48" fmla="*/ 170 w 624"/>
                <a:gd name="T49" fmla="*/ 738 h 794"/>
                <a:gd name="T50" fmla="*/ 170 w 624"/>
                <a:gd name="T51" fmla="*/ 794 h 794"/>
                <a:gd name="T52" fmla="*/ 510 w 624"/>
                <a:gd name="T53" fmla="*/ 794 h 794"/>
                <a:gd name="T54" fmla="*/ 510 w 624"/>
                <a:gd name="T55" fmla="*/ 738 h 794"/>
                <a:gd name="T56" fmla="*/ 567 w 624"/>
                <a:gd name="T57" fmla="*/ 738 h 794"/>
                <a:gd name="T58" fmla="*/ 567 w 624"/>
                <a:gd name="T59" fmla="*/ 794 h 794"/>
                <a:gd name="T60" fmla="*/ 624 w 624"/>
                <a:gd name="T6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794">
                  <a:moveTo>
                    <a:pt x="624" y="794"/>
                  </a:move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794"/>
                  </a:lnTo>
                  <a:lnTo>
                    <a:pt x="510" y="79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7" name="Freeform 1111"/>
            <p:cNvSpPr>
              <a:spLocks/>
            </p:cNvSpPr>
            <p:nvPr/>
          </p:nvSpPr>
          <p:spPr bwMode="auto">
            <a:xfrm>
              <a:off x="4089" y="529"/>
              <a:ext cx="1871" cy="1418"/>
            </a:xfrm>
            <a:custGeom>
              <a:avLst/>
              <a:gdLst>
                <a:gd name="T0" fmla="*/ 1644 w 1871"/>
                <a:gd name="T1" fmla="*/ 1134 h 1418"/>
                <a:gd name="T2" fmla="*/ 1587 w 1871"/>
                <a:gd name="T3" fmla="*/ 964 h 1418"/>
                <a:gd name="T4" fmla="*/ 1531 w 1871"/>
                <a:gd name="T5" fmla="*/ 907 h 1418"/>
                <a:gd name="T6" fmla="*/ 1474 w 1871"/>
                <a:gd name="T7" fmla="*/ 851 h 1418"/>
                <a:gd name="T8" fmla="*/ 1417 w 1871"/>
                <a:gd name="T9" fmla="*/ 794 h 1418"/>
                <a:gd name="T10" fmla="*/ 1247 w 1871"/>
                <a:gd name="T11" fmla="*/ 851 h 1418"/>
                <a:gd name="T12" fmla="*/ 1304 w 1871"/>
                <a:gd name="T13" fmla="*/ 907 h 1418"/>
                <a:gd name="T14" fmla="*/ 1247 w 1871"/>
                <a:gd name="T15" fmla="*/ 1021 h 1418"/>
                <a:gd name="T16" fmla="*/ 1134 w 1871"/>
                <a:gd name="T17" fmla="*/ 1077 h 1418"/>
                <a:gd name="T18" fmla="*/ 1020 w 1871"/>
                <a:gd name="T19" fmla="*/ 1134 h 1418"/>
                <a:gd name="T20" fmla="*/ 964 w 1871"/>
                <a:gd name="T21" fmla="*/ 1191 h 1418"/>
                <a:gd name="T22" fmla="*/ 850 w 1871"/>
                <a:gd name="T23" fmla="*/ 1134 h 1418"/>
                <a:gd name="T24" fmla="*/ 623 w 1871"/>
                <a:gd name="T25" fmla="*/ 1191 h 1418"/>
                <a:gd name="T26" fmla="*/ 510 w 1871"/>
                <a:gd name="T27" fmla="*/ 1248 h 1418"/>
                <a:gd name="T28" fmla="*/ 283 w 1871"/>
                <a:gd name="T29" fmla="*/ 1304 h 1418"/>
                <a:gd name="T30" fmla="*/ 227 w 1871"/>
                <a:gd name="T31" fmla="*/ 1361 h 1418"/>
                <a:gd name="T32" fmla="*/ 170 w 1871"/>
                <a:gd name="T33" fmla="*/ 1418 h 1418"/>
                <a:gd name="T34" fmla="*/ 0 w 1871"/>
                <a:gd name="T35" fmla="*/ 1077 h 1418"/>
                <a:gd name="T36" fmla="*/ 56 w 1871"/>
                <a:gd name="T37" fmla="*/ 1021 h 1418"/>
                <a:gd name="T38" fmla="*/ 113 w 1871"/>
                <a:gd name="T39" fmla="*/ 964 h 1418"/>
                <a:gd name="T40" fmla="*/ 170 w 1871"/>
                <a:gd name="T41" fmla="*/ 794 h 1418"/>
                <a:gd name="T42" fmla="*/ 227 w 1871"/>
                <a:gd name="T43" fmla="*/ 851 h 1418"/>
                <a:gd name="T44" fmla="*/ 283 w 1871"/>
                <a:gd name="T45" fmla="*/ 681 h 1418"/>
                <a:gd name="T46" fmla="*/ 227 w 1871"/>
                <a:gd name="T47" fmla="*/ 624 h 1418"/>
                <a:gd name="T48" fmla="*/ 283 w 1871"/>
                <a:gd name="T49" fmla="*/ 567 h 1418"/>
                <a:gd name="T50" fmla="*/ 340 w 1871"/>
                <a:gd name="T51" fmla="*/ 454 h 1418"/>
                <a:gd name="T52" fmla="*/ 397 w 1871"/>
                <a:gd name="T53" fmla="*/ 397 h 1418"/>
                <a:gd name="T54" fmla="*/ 510 w 1871"/>
                <a:gd name="T55" fmla="*/ 284 h 1418"/>
                <a:gd name="T56" fmla="*/ 567 w 1871"/>
                <a:gd name="T57" fmla="*/ 114 h 1418"/>
                <a:gd name="T58" fmla="*/ 623 w 1871"/>
                <a:gd name="T59" fmla="*/ 57 h 1418"/>
                <a:gd name="T60" fmla="*/ 794 w 1871"/>
                <a:gd name="T61" fmla="*/ 114 h 1418"/>
                <a:gd name="T62" fmla="*/ 907 w 1871"/>
                <a:gd name="T63" fmla="*/ 57 h 1418"/>
                <a:gd name="T64" fmla="*/ 964 w 1871"/>
                <a:gd name="T65" fmla="*/ 0 h 1418"/>
                <a:gd name="T66" fmla="*/ 1190 w 1871"/>
                <a:gd name="T67" fmla="*/ 57 h 1418"/>
                <a:gd name="T68" fmla="*/ 1247 w 1871"/>
                <a:gd name="T69" fmla="*/ 114 h 1418"/>
                <a:gd name="T70" fmla="*/ 1304 w 1871"/>
                <a:gd name="T71" fmla="*/ 170 h 1418"/>
                <a:gd name="T72" fmla="*/ 1417 w 1871"/>
                <a:gd name="T73" fmla="*/ 227 h 1418"/>
                <a:gd name="T74" fmla="*/ 1474 w 1871"/>
                <a:gd name="T75" fmla="*/ 284 h 1418"/>
                <a:gd name="T76" fmla="*/ 1531 w 1871"/>
                <a:gd name="T77" fmla="*/ 340 h 1418"/>
                <a:gd name="T78" fmla="*/ 1587 w 1871"/>
                <a:gd name="T79" fmla="*/ 397 h 1418"/>
                <a:gd name="T80" fmla="*/ 1531 w 1871"/>
                <a:gd name="T81" fmla="*/ 567 h 1418"/>
                <a:gd name="T82" fmla="*/ 1587 w 1871"/>
                <a:gd name="T83" fmla="*/ 624 h 1418"/>
                <a:gd name="T84" fmla="*/ 1871 w 1871"/>
                <a:gd name="T85" fmla="*/ 907 h 1418"/>
                <a:gd name="T86" fmla="*/ 1814 w 1871"/>
                <a:gd name="T87" fmla="*/ 1191 h 1418"/>
                <a:gd name="T88" fmla="*/ 1644 w 1871"/>
                <a:gd name="T89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1" h="1418">
                  <a:moveTo>
                    <a:pt x="1644" y="1304"/>
                  </a:moveTo>
                  <a:lnTo>
                    <a:pt x="1644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531" y="964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7" y="851"/>
                  </a:lnTo>
                  <a:lnTo>
                    <a:pt x="1417" y="794"/>
                  </a:lnTo>
                  <a:lnTo>
                    <a:pt x="1247" y="794"/>
                  </a:lnTo>
                  <a:lnTo>
                    <a:pt x="124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283" y="1248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0" y="1418"/>
                  </a:lnTo>
                  <a:lnTo>
                    <a:pt x="0" y="1077"/>
                  </a:lnTo>
                  <a:lnTo>
                    <a:pt x="56" y="107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04" y="114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7" y="227"/>
                  </a:lnTo>
                  <a:lnTo>
                    <a:pt x="1417" y="284"/>
                  </a:lnTo>
                  <a:lnTo>
                    <a:pt x="1474" y="284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7" y="624"/>
                  </a:lnTo>
                  <a:lnTo>
                    <a:pt x="1587" y="907"/>
                  </a:lnTo>
                  <a:lnTo>
                    <a:pt x="1871" y="907"/>
                  </a:lnTo>
                  <a:lnTo>
                    <a:pt x="1871" y="1191"/>
                  </a:lnTo>
                  <a:lnTo>
                    <a:pt x="1814" y="1191"/>
                  </a:lnTo>
                  <a:lnTo>
                    <a:pt x="1814" y="1304"/>
                  </a:lnTo>
                  <a:lnTo>
                    <a:pt x="1644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8" name="Freeform 1112"/>
            <p:cNvSpPr>
              <a:spLocks/>
            </p:cNvSpPr>
            <p:nvPr/>
          </p:nvSpPr>
          <p:spPr bwMode="auto">
            <a:xfrm>
              <a:off x="4486" y="76"/>
              <a:ext cx="226" cy="567"/>
            </a:xfrm>
            <a:custGeom>
              <a:avLst/>
              <a:gdLst>
                <a:gd name="T0" fmla="*/ 226 w 226"/>
                <a:gd name="T1" fmla="*/ 567 h 567"/>
                <a:gd name="T2" fmla="*/ 226 w 226"/>
                <a:gd name="T3" fmla="*/ 283 h 567"/>
                <a:gd name="T4" fmla="*/ 226 w 226"/>
                <a:gd name="T5" fmla="*/ 226 h 567"/>
                <a:gd name="T6" fmla="*/ 170 w 226"/>
                <a:gd name="T7" fmla="*/ 226 h 567"/>
                <a:gd name="T8" fmla="*/ 170 w 226"/>
                <a:gd name="T9" fmla="*/ 56 h 567"/>
                <a:gd name="T10" fmla="*/ 113 w 226"/>
                <a:gd name="T11" fmla="*/ 56 h 567"/>
                <a:gd name="T12" fmla="*/ 113 w 226"/>
                <a:gd name="T13" fmla="*/ 0 h 567"/>
                <a:gd name="T14" fmla="*/ 56 w 226"/>
                <a:gd name="T15" fmla="*/ 0 h 567"/>
                <a:gd name="T16" fmla="*/ 56 w 226"/>
                <a:gd name="T17" fmla="*/ 283 h 567"/>
                <a:gd name="T18" fmla="*/ 0 w 226"/>
                <a:gd name="T19" fmla="*/ 283 h 567"/>
                <a:gd name="T20" fmla="*/ 0 w 226"/>
                <a:gd name="T21" fmla="*/ 453 h 567"/>
                <a:gd name="T22" fmla="*/ 56 w 226"/>
                <a:gd name="T23" fmla="*/ 453 h 567"/>
                <a:gd name="T24" fmla="*/ 56 w 226"/>
                <a:gd name="T25" fmla="*/ 567 h 567"/>
                <a:gd name="T26" fmla="*/ 226 w 226"/>
                <a:gd name="T2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6" h="567">
                  <a:moveTo>
                    <a:pt x="226" y="567"/>
                  </a:moveTo>
                  <a:lnTo>
                    <a:pt x="226" y="283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226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9" name="Freeform 1113"/>
            <p:cNvSpPr>
              <a:spLocks/>
            </p:cNvSpPr>
            <p:nvPr/>
          </p:nvSpPr>
          <p:spPr bwMode="auto">
            <a:xfrm>
              <a:off x="4089" y="472"/>
              <a:ext cx="567" cy="1078"/>
            </a:xfrm>
            <a:custGeom>
              <a:avLst/>
              <a:gdLst>
                <a:gd name="T0" fmla="*/ 340 w 567"/>
                <a:gd name="T1" fmla="*/ 0 h 1078"/>
                <a:gd name="T2" fmla="*/ 340 w 567"/>
                <a:gd name="T3" fmla="*/ 114 h 1078"/>
                <a:gd name="T4" fmla="*/ 227 w 567"/>
                <a:gd name="T5" fmla="*/ 114 h 1078"/>
                <a:gd name="T6" fmla="*/ 227 w 567"/>
                <a:gd name="T7" fmla="*/ 227 h 1078"/>
                <a:gd name="T8" fmla="*/ 227 w 567"/>
                <a:gd name="T9" fmla="*/ 284 h 1078"/>
                <a:gd name="T10" fmla="*/ 170 w 567"/>
                <a:gd name="T11" fmla="*/ 284 h 1078"/>
                <a:gd name="T12" fmla="*/ 170 w 567"/>
                <a:gd name="T13" fmla="*/ 567 h 1078"/>
                <a:gd name="T14" fmla="*/ 113 w 567"/>
                <a:gd name="T15" fmla="*/ 567 h 1078"/>
                <a:gd name="T16" fmla="*/ 113 w 567"/>
                <a:gd name="T17" fmla="*/ 738 h 1078"/>
                <a:gd name="T18" fmla="*/ 56 w 567"/>
                <a:gd name="T19" fmla="*/ 738 h 1078"/>
                <a:gd name="T20" fmla="*/ 56 w 567"/>
                <a:gd name="T21" fmla="*/ 908 h 1078"/>
                <a:gd name="T22" fmla="*/ 0 w 567"/>
                <a:gd name="T23" fmla="*/ 908 h 1078"/>
                <a:gd name="T24" fmla="*/ 0 w 567"/>
                <a:gd name="T25" fmla="*/ 1021 h 1078"/>
                <a:gd name="T26" fmla="*/ 56 w 567"/>
                <a:gd name="T27" fmla="*/ 1021 h 1078"/>
                <a:gd name="T28" fmla="*/ 56 w 567"/>
                <a:gd name="T29" fmla="*/ 1078 h 1078"/>
                <a:gd name="T30" fmla="*/ 113 w 567"/>
                <a:gd name="T31" fmla="*/ 1078 h 1078"/>
                <a:gd name="T32" fmla="*/ 113 w 567"/>
                <a:gd name="T33" fmla="*/ 1021 h 1078"/>
                <a:gd name="T34" fmla="*/ 170 w 567"/>
                <a:gd name="T35" fmla="*/ 1021 h 1078"/>
                <a:gd name="T36" fmla="*/ 170 w 567"/>
                <a:gd name="T37" fmla="*/ 851 h 1078"/>
                <a:gd name="T38" fmla="*/ 227 w 567"/>
                <a:gd name="T39" fmla="*/ 851 h 1078"/>
                <a:gd name="T40" fmla="*/ 227 w 567"/>
                <a:gd name="T41" fmla="*/ 908 h 1078"/>
                <a:gd name="T42" fmla="*/ 283 w 567"/>
                <a:gd name="T43" fmla="*/ 908 h 1078"/>
                <a:gd name="T44" fmla="*/ 283 w 567"/>
                <a:gd name="T45" fmla="*/ 738 h 1078"/>
                <a:gd name="T46" fmla="*/ 227 w 567"/>
                <a:gd name="T47" fmla="*/ 738 h 1078"/>
                <a:gd name="T48" fmla="*/ 227 w 567"/>
                <a:gd name="T49" fmla="*/ 681 h 1078"/>
                <a:gd name="T50" fmla="*/ 283 w 567"/>
                <a:gd name="T51" fmla="*/ 681 h 1078"/>
                <a:gd name="T52" fmla="*/ 283 w 567"/>
                <a:gd name="T53" fmla="*/ 624 h 1078"/>
                <a:gd name="T54" fmla="*/ 340 w 567"/>
                <a:gd name="T55" fmla="*/ 624 h 1078"/>
                <a:gd name="T56" fmla="*/ 340 w 567"/>
                <a:gd name="T57" fmla="*/ 511 h 1078"/>
                <a:gd name="T58" fmla="*/ 397 w 567"/>
                <a:gd name="T59" fmla="*/ 511 h 1078"/>
                <a:gd name="T60" fmla="*/ 397 w 567"/>
                <a:gd name="T61" fmla="*/ 454 h 1078"/>
                <a:gd name="T62" fmla="*/ 510 w 567"/>
                <a:gd name="T63" fmla="*/ 454 h 1078"/>
                <a:gd name="T64" fmla="*/ 510 w 567"/>
                <a:gd name="T65" fmla="*/ 341 h 1078"/>
                <a:gd name="T66" fmla="*/ 567 w 567"/>
                <a:gd name="T67" fmla="*/ 341 h 1078"/>
                <a:gd name="T68" fmla="*/ 567 w 567"/>
                <a:gd name="T69" fmla="*/ 171 h 1078"/>
                <a:gd name="T70" fmla="*/ 453 w 567"/>
                <a:gd name="T71" fmla="*/ 171 h 1078"/>
                <a:gd name="T72" fmla="*/ 453 w 567"/>
                <a:gd name="T73" fmla="*/ 57 h 1078"/>
                <a:gd name="T74" fmla="*/ 397 w 567"/>
                <a:gd name="T75" fmla="*/ 57 h 1078"/>
                <a:gd name="T76" fmla="*/ 397 w 567"/>
                <a:gd name="T77" fmla="*/ 0 h 1078"/>
                <a:gd name="T78" fmla="*/ 340 w 567"/>
                <a:gd name="T79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7" h="1078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56" y="738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56" y="1021"/>
                  </a:lnTo>
                  <a:lnTo>
                    <a:pt x="56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453" y="171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0" name="Freeform 1114"/>
            <p:cNvSpPr>
              <a:spLocks/>
            </p:cNvSpPr>
            <p:nvPr/>
          </p:nvSpPr>
          <p:spPr bwMode="auto">
            <a:xfrm>
              <a:off x="4656" y="189"/>
              <a:ext cx="567" cy="454"/>
            </a:xfrm>
            <a:custGeom>
              <a:avLst/>
              <a:gdLst>
                <a:gd name="T0" fmla="*/ 0 w 567"/>
                <a:gd name="T1" fmla="*/ 0 h 454"/>
                <a:gd name="T2" fmla="*/ 56 w 567"/>
                <a:gd name="T3" fmla="*/ 0 h 454"/>
                <a:gd name="T4" fmla="*/ 56 w 567"/>
                <a:gd name="T5" fmla="*/ 57 h 454"/>
                <a:gd name="T6" fmla="*/ 113 w 567"/>
                <a:gd name="T7" fmla="*/ 57 h 454"/>
                <a:gd name="T8" fmla="*/ 113 w 567"/>
                <a:gd name="T9" fmla="*/ 113 h 454"/>
                <a:gd name="T10" fmla="*/ 170 w 567"/>
                <a:gd name="T11" fmla="*/ 113 h 454"/>
                <a:gd name="T12" fmla="*/ 170 w 567"/>
                <a:gd name="T13" fmla="*/ 170 h 454"/>
                <a:gd name="T14" fmla="*/ 397 w 567"/>
                <a:gd name="T15" fmla="*/ 170 h 454"/>
                <a:gd name="T16" fmla="*/ 397 w 567"/>
                <a:gd name="T17" fmla="*/ 227 h 454"/>
                <a:gd name="T18" fmla="*/ 510 w 567"/>
                <a:gd name="T19" fmla="*/ 227 h 454"/>
                <a:gd name="T20" fmla="*/ 510 w 567"/>
                <a:gd name="T21" fmla="*/ 283 h 454"/>
                <a:gd name="T22" fmla="*/ 567 w 567"/>
                <a:gd name="T23" fmla="*/ 283 h 454"/>
                <a:gd name="T24" fmla="*/ 567 w 567"/>
                <a:gd name="T25" fmla="*/ 340 h 454"/>
                <a:gd name="T26" fmla="*/ 397 w 567"/>
                <a:gd name="T27" fmla="*/ 340 h 454"/>
                <a:gd name="T28" fmla="*/ 397 w 567"/>
                <a:gd name="T29" fmla="*/ 397 h 454"/>
                <a:gd name="T30" fmla="*/ 340 w 567"/>
                <a:gd name="T31" fmla="*/ 397 h 454"/>
                <a:gd name="T32" fmla="*/ 340 w 567"/>
                <a:gd name="T33" fmla="*/ 454 h 454"/>
                <a:gd name="T34" fmla="*/ 227 w 567"/>
                <a:gd name="T35" fmla="*/ 454 h 454"/>
                <a:gd name="T36" fmla="*/ 227 w 567"/>
                <a:gd name="T37" fmla="*/ 397 h 454"/>
                <a:gd name="T38" fmla="*/ 56 w 567"/>
                <a:gd name="T39" fmla="*/ 397 h 454"/>
                <a:gd name="T40" fmla="*/ 56 w 567"/>
                <a:gd name="T41" fmla="*/ 113 h 454"/>
                <a:gd name="T42" fmla="*/ 0 w 567"/>
                <a:gd name="T43" fmla="*/ 113 h 454"/>
                <a:gd name="T44" fmla="*/ 0 w 567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4">
                  <a:moveTo>
                    <a:pt x="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" y="39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1" name="Freeform 1115"/>
            <p:cNvSpPr>
              <a:spLocks/>
            </p:cNvSpPr>
            <p:nvPr/>
          </p:nvSpPr>
          <p:spPr bwMode="auto">
            <a:xfrm>
              <a:off x="5620" y="643"/>
              <a:ext cx="793" cy="1417"/>
            </a:xfrm>
            <a:custGeom>
              <a:avLst/>
              <a:gdLst>
                <a:gd name="T0" fmla="*/ 56 w 793"/>
                <a:gd name="T1" fmla="*/ 283 h 1417"/>
                <a:gd name="T2" fmla="*/ 56 w 793"/>
                <a:gd name="T3" fmla="*/ 453 h 1417"/>
                <a:gd name="T4" fmla="*/ 0 w 793"/>
                <a:gd name="T5" fmla="*/ 453 h 1417"/>
                <a:gd name="T6" fmla="*/ 0 w 793"/>
                <a:gd name="T7" fmla="*/ 510 h 1417"/>
                <a:gd name="T8" fmla="*/ 56 w 793"/>
                <a:gd name="T9" fmla="*/ 510 h 1417"/>
                <a:gd name="T10" fmla="*/ 56 w 793"/>
                <a:gd name="T11" fmla="*/ 793 h 1417"/>
                <a:gd name="T12" fmla="*/ 340 w 793"/>
                <a:gd name="T13" fmla="*/ 793 h 1417"/>
                <a:gd name="T14" fmla="*/ 340 w 793"/>
                <a:gd name="T15" fmla="*/ 1077 h 1417"/>
                <a:gd name="T16" fmla="*/ 283 w 793"/>
                <a:gd name="T17" fmla="*/ 1077 h 1417"/>
                <a:gd name="T18" fmla="*/ 283 w 793"/>
                <a:gd name="T19" fmla="*/ 1247 h 1417"/>
                <a:gd name="T20" fmla="*/ 340 w 793"/>
                <a:gd name="T21" fmla="*/ 1247 h 1417"/>
                <a:gd name="T22" fmla="*/ 340 w 793"/>
                <a:gd name="T23" fmla="*/ 1417 h 1417"/>
                <a:gd name="T24" fmla="*/ 453 w 793"/>
                <a:gd name="T25" fmla="*/ 1417 h 1417"/>
                <a:gd name="T26" fmla="*/ 453 w 793"/>
                <a:gd name="T27" fmla="*/ 1360 h 1417"/>
                <a:gd name="T28" fmla="*/ 453 w 793"/>
                <a:gd name="T29" fmla="*/ 1304 h 1417"/>
                <a:gd name="T30" fmla="*/ 567 w 793"/>
                <a:gd name="T31" fmla="*/ 1304 h 1417"/>
                <a:gd name="T32" fmla="*/ 567 w 793"/>
                <a:gd name="T33" fmla="*/ 1247 h 1417"/>
                <a:gd name="T34" fmla="*/ 510 w 793"/>
                <a:gd name="T35" fmla="*/ 1247 h 1417"/>
                <a:gd name="T36" fmla="*/ 510 w 793"/>
                <a:gd name="T37" fmla="*/ 1134 h 1417"/>
                <a:gd name="T38" fmla="*/ 567 w 793"/>
                <a:gd name="T39" fmla="*/ 1134 h 1417"/>
                <a:gd name="T40" fmla="*/ 567 w 793"/>
                <a:gd name="T41" fmla="*/ 793 h 1417"/>
                <a:gd name="T42" fmla="*/ 623 w 793"/>
                <a:gd name="T43" fmla="*/ 793 h 1417"/>
                <a:gd name="T44" fmla="*/ 623 w 793"/>
                <a:gd name="T45" fmla="*/ 567 h 1417"/>
                <a:gd name="T46" fmla="*/ 680 w 793"/>
                <a:gd name="T47" fmla="*/ 567 h 1417"/>
                <a:gd name="T48" fmla="*/ 680 w 793"/>
                <a:gd name="T49" fmla="*/ 340 h 1417"/>
                <a:gd name="T50" fmla="*/ 737 w 793"/>
                <a:gd name="T51" fmla="*/ 340 h 1417"/>
                <a:gd name="T52" fmla="*/ 737 w 793"/>
                <a:gd name="T53" fmla="*/ 226 h 1417"/>
                <a:gd name="T54" fmla="*/ 793 w 793"/>
                <a:gd name="T55" fmla="*/ 226 h 1417"/>
                <a:gd name="T56" fmla="*/ 793 w 793"/>
                <a:gd name="T57" fmla="*/ 0 h 1417"/>
                <a:gd name="T58" fmla="*/ 680 w 793"/>
                <a:gd name="T59" fmla="*/ 0 h 1417"/>
                <a:gd name="T60" fmla="*/ 680 w 793"/>
                <a:gd name="T61" fmla="*/ 56 h 1417"/>
                <a:gd name="T62" fmla="*/ 623 w 793"/>
                <a:gd name="T63" fmla="*/ 56 h 1417"/>
                <a:gd name="T64" fmla="*/ 623 w 793"/>
                <a:gd name="T65" fmla="*/ 113 h 1417"/>
                <a:gd name="T66" fmla="*/ 567 w 793"/>
                <a:gd name="T67" fmla="*/ 113 h 1417"/>
                <a:gd name="T68" fmla="*/ 567 w 793"/>
                <a:gd name="T69" fmla="*/ 226 h 1417"/>
                <a:gd name="T70" fmla="*/ 397 w 793"/>
                <a:gd name="T71" fmla="*/ 226 h 1417"/>
                <a:gd name="T72" fmla="*/ 397 w 793"/>
                <a:gd name="T73" fmla="*/ 283 h 1417"/>
                <a:gd name="T74" fmla="*/ 283 w 793"/>
                <a:gd name="T75" fmla="*/ 283 h 1417"/>
                <a:gd name="T76" fmla="*/ 283 w 793"/>
                <a:gd name="T77" fmla="*/ 340 h 1417"/>
                <a:gd name="T78" fmla="*/ 226 w 793"/>
                <a:gd name="T79" fmla="*/ 340 h 1417"/>
                <a:gd name="T80" fmla="*/ 226 w 793"/>
                <a:gd name="T81" fmla="*/ 283 h 1417"/>
                <a:gd name="T82" fmla="*/ 56 w 793"/>
                <a:gd name="T83" fmla="*/ 28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1417">
                  <a:moveTo>
                    <a:pt x="56" y="283"/>
                  </a:moveTo>
                  <a:lnTo>
                    <a:pt x="56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793"/>
                  </a:lnTo>
                  <a:lnTo>
                    <a:pt x="340" y="793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417"/>
                  </a:lnTo>
                  <a:lnTo>
                    <a:pt x="453" y="1417"/>
                  </a:lnTo>
                  <a:lnTo>
                    <a:pt x="453" y="1360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793"/>
                  </a:lnTo>
                  <a:lnTo>
                    <a:pt x="623" y="793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2" name="Freeform 1116"/>
            <p:cNvSpPr>
              <a:spLocks/>
            </p:cNvSpPr>
            <p:nvPr/>
          </p:nvSpPr>
          <p:spPr bwMode="auto">
            <a:xfrm>
              <a:off x="4316" y="2457"/>
              <a:ext cx="793" cy="907"/>
            </a:xfrm>
            <a:custGeom>
              <a:avLst/>
              <a:gdLst>
                <a:gd name="T0" fmla="*/ 0 w 793"/>
                <a:gd name="T1" fmla="*/ 227 h 907"/>
                <a:gd name="T2" fmla="*/ 56 w 793"/>
                <a:gd name="T3" fmla="*/ 227 h 907"/>
                <a:gd name="T4" fmla="*/ 56 w 793"/>
                <a:gd name="T5" fmla="*/ 170 h 907"/>
                <a:gd name="T6" fmla="*/ 113 w 793"/>
                <a:gd name="T7" fmla="*/ 170 h 907"/>
                <a:gd name="T8" fmla="*/ 113 w 793"/>
                <a:gd name="T9" fmla="*/ 0 h 907"/>
                <a:gd name="T10" fmla="*/ 226 w 793"/>
                <a:gd name="T11" fmla="*/ 0 h 907"/>
                <a:gd name="T12" fmla="*/ 226 w 793"/>
                <a:gd name="T13" fmla="*/ 57 h 907"/>
                <a:gd name="T14" fmla="*/ 340 w 793"/>
                <a:gd name="T15" fmla="*/ 57 h 907"/>
                <a:gd name="T16" fmla="*/ 340 w 793"/>
                <a:gd name="T17" fmla="*/ 113 h 907"/>
                <a:gd name="T18" fmla="*/ 396 w 793"/>
                <a:gd name="T19" fmla="*/ 113 h 907"/>
                <a:gd name="T20" fmla="*/ 396 w 793"/>
                <a:gd name="T21" fmla="*/ 170 h 907"/>
                <a:gd name="T22" fmla="*/ 453 w 793"/>
                <a:gd name="T23" fmla="*/ 170 h 907"/>
                <a:gd name="T24" fmla="*/ 453 w 793"/>
                <a:gd name="T25" fmla="*/ 340 h 907"/>
                <a:gd name="T26" fmla="*/ 623 w 793"/>
                <a:gd name="T27" fmla="*/ 340 h 907"/>
                <a:gd name="T28" fmla="*/ 623 w 793"/>
                <a:gd name="T29" fmla="*/ 397 h 907"/>
                <a:gd name="T30" fmla="*/ 680 w 793"/>
                <a:gd name="T31" fmla="*/ 397 h 907"/>
                <a:gd name="T32" fmla="*/ 680 w 793"/>
                <a:gd name="T33" fmla="*/ 454 h 907"/>
                <a:gd name="T34" fmla="*/ 793 w 793"/>
                <a:gd name="T35" fmla="*/ 454 h 907"/>
                <a:gd name="T36" fmla="*/ 793 w 793"/>
                <a:gd name="T37" fmla="*/ 567 h 907"/>
                <a:gd name="T38" fmla="*/ 737 w 793"/>
                <a:gd name="T39" fmla="*/ 567 h 907"/>
                <a:gd name="T40" fmla="*/ 737 w 793"/>
                <a:gd name="T41" fmla="*/ 624 h 907"/>
                <a:gd name="T42" fmla="*/ 680 w 793"/>
                <a:gd name="T43" fmla="*/ 624 h 907"/>
                <a:gd name="T44" fmla="*/ 680 w 793"/>
                <a:gd name="T45" fmla="*/ 737 h 907"/>
                <a:gd name="T46" fmla="*/ 623 w 793"/>
                <a:gd name="T47" fmla="*/ 737 h 907"/>
                <a:gd name="T48" fmla="*/ 623 w 793"/>
                <a:gd name="T49" fmla="*/ 794 h 907"/>
                <a:gd name="T50" fmla="*/ 567 w 793"/>
                <a:gd name="T51" fmla="*/ 794 h 907"/>
                <a:gd name="T52" fmla="*/ 567 w 793"/>
                <a:gd name="T53" fmla="*/ 851 h 907"/>
                <a:gd name="T54" fmla="*/ 510 w 793"/>
                <a:gd name="T55" fmla="*/ 851 h 907"/>
                <a:gd name="T56" fmla="*/ 510 w 793"/>
                <a:gd name="T57" fmla="*/ 907 h 907"/>
                <a:gd name="T58" fmla="*/ 453 w 793"/>
                <a:gd name="T59" fmla="*/ 907 h 907"/>
                <a:gd name="T60" fmla="*/ 453 w 793"/>
                <a:gd name="T61" fmla="*/ 851 h 907"/>
                <a:gd name="T62" fmla="*/ 396 w 793"/>
                <a:gd name="T63" fmla="*/ 851 h 907"/>
                <a:gd name="T64" fmla="*/ 396 w 793"/>
                <a:gd name="T65" fmla="*/ 794 h 907"/>
                <a:gd name="T66" fmla="*/ 340 w 793"/>
                <a:gd name="T67" fmla="*/ 794 h 907"/>
                <a:gd name="T68" fmla="*/ 340 w 793"/>
                <a:gd name="T69" fmla="*/ 680 h 907"/>
                <a:gd name="T70" fmla="*/ 283 w 793"/>
                <a:gd name="T71" fmla="*/ 680 h 907"/>
                <a:gd name="T72" fmla="*/ 283 w 793"/>
                <a:gd name="T73" fmla="*/ 624 h 907"/>
                <a:gd name="T74" fmla="*/ 226 w 793"/>
                <a:gd name="T75" fmla="*/ 624 h 907"/>
                <a:gd name="T76" fmla="*/ 226 w 793"/>
                <a:gd name="T77" fmla="*/ 567 h 907"/>
                <a:gd name="T78" fmla="*/ 170 w 793"/>
                <a:gd name="T79" fmla="*/ 567 h 907"/>
                <a:gd name="T80" fmla="*/ 170 w 793"/>
                <a:gd name="T81" fmla="*/ 510 h 907"/>
                <a:gd name="T82" fmla="*/ 56 w 793"/>
                <a:gd name="T83" fmla="*/ 510 h 907"/>
                <a:gd name="T84" fmla="*/ 56 w 793"/>
                <a:gd name="T85" fmla="*/ 454 h 907"/>
                <a:gd name="T86" fmla="*/ 113 w 793"/>
                <a:gd name="T87" fmla="*/ 454 h 907"/>
                <a:gd name="T88" fmla="*/ 113 w 793"/>
                <a:gd name="T89" fmla="*/ 283 h 907"/>
                <a:gd name="T90" fmla="*/ 0 w 793"/>
                <a:gd name="T91" fmla="*/ 283 h 907"/>
                <a:gd name="T92" fmla="*/ 0 w 793"/>
                <a:gd name="T9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3" h="907">
                  <a:moveTo>
                    <a:pt x="0" y="227"/>
                  </a:move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396" y="851"/>
                  </a:lnTo>
                  <a:lnTo>
                    <a:pt x="396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3" name="Freeform 1117"/>
            <p:cNvSpPr>
              <a:spLocks/>
            </p:cNvSpPr>
            <p:nvPr/>
          </p:nvSpPr>
          <p:spPr bwMode="auto">
            <a:xfrm>
              <a:off x="5450" y="4328"/>
              <a:ext cx="793" cy="737"/>
            </a:xfrm>
            <a:custGeom>
              <a:avLst/>
              <a:gdLst>
                <a:gd name="T0" fmla="*/ 170 w 793"/>
                <a:gd name="T1" fmla="*/ 737 h 737"/>
                <a:gd name="T2" fmla="*/ 226 w 793"/>
                <a:gd name="T3" fmla="*/ 737 h 737"/>
                <a:gd name="T4" fmla="*/ 226 w 793"/>
                <a:gd name="T5" fmla="*/ 681 h 737"/>
                <a:gd name="T6" fmla="*/ 396 w 793"/>
                <a:gd name="T7" fmla="*/ 681 h 737"/>
                <a:gd name="T8" fmla="*/ 396 w 793"/>
                <a:gd name="T9" fmla="*/ 567 h 737"/>
                <a:gd name="T10" fmla="*/ 453 w 793"/>
                <a:gd name="T11" fmla="*/ 567 h 737"/>
                <a:gd name="T12" fmla="*/ 453 w 793"/>
                <a:gd name="T13" fmla="*/ 510 h 737"/>
                <a:gd name="T14" fmla="*/ 453 w 793"/>
                <a:gd name="T15" fmla="*/ 454 h 737"/>
                <a:gd name="T16" fmla="*/ 567 w 793"/>
                <a:gd name="T17" fmla="*/ 454 h 737"/>
                <a:gd name="T18" fmla="*/ 567 w 793"/>
                <a:gd name="T19" fmla="*/ 397 h 737"/>
                <a:gd name="T20" fmla="*/ 623 w 793"/>
                <a:gd name="T21" fmla="*/ 397 h 737"/>
                <a:gd name="T22" fmla="*/ 623 w 793"/>
                <a:gd name="T23" fmla="*/ 340 h 737"/>
                <a:gd name="T24" fmla="*/ 567 w 793"/>
                <a:gd name="T25" fmla="*/ 340 h 737"/>
                <a:gd name="T26" fmla="*/ 567 w 793"/>
                <a:gd name="T27" fmla="*/ 284 h 737"/>
                <a:gd name="T28" fmla="*/ 680 w 793"/>
                <a:gd name="T29" fmla="*/ 284 h 737"/>
                <a:gd name="T30" fmla="*/ 680 w 793"/>
                <a:gd name="T31" fmla="*/ 227 h 737"/>
                <a:gd name="T32" fmla="*/ 793 w 793"/>
                <a:gd name="T33" fmla="*/ 227 h 737"/>
                <a:gd name="T34" fmla="*/ 793 w 793"/>
                <a:gd name="T35" fmla="*/ 57 h 737"/>
                <a:gd name="T36" fmla="*/ 737 w 793"/>
                <a:gd name="T37" fmla="*/ 57 h 737"/>
                <a:gd name="T38" fmla="*/ 737 w 793"/>
                <a:gd name="T39" fmla="*/ 0 h 737"/>
                <a:gd name="T40" fmla="*/ 680 w 793"/>
                <a:gd name="T41" fmla="*/ 0 h 737"/>
                <a:gd name="T42" fmla="*/ 680 w 793"/>
                <a:gd name="T43" fmla="*/ 57 h 737"/>
                <a:gd name="T44" fmla="*/ 567 w 793"/>
                <a:gd name="T45" fmla="*/ 57 h 737"/>
                <a:gd name="T46" fmla="*/ 567 w 793"/>
                <a:gd name="T47" fmla="*/ 0 h 737"/>
                <a:gd name="T48" fmla="*/ 510 w 793"/>
                <a:gd name="T49" fmla="*/ 0 h 737"/>
                <a:gd name="T50" fmla="*/ 510 w 793"/>
                <a:gd name="T51" fmla="*/ 114 h 737"/>
                <a:gd name="T52" fmla="*/ 396 w 793"/>
                <a:gd name="T53" fmla="*/ 114 h 737"/>
                <a:gd name="T54" fmla="*/ 396 w 793"/>
                <a:gd name="T55" fmla="*/ 170 h 737"/>
                <a:gd name="T56" fmla="*/ 340 w 793"/>
                <a:gd name="T57" fmla="*/ 170 h 737"/>
                <a:gd name="T58" fmla="*/ 340 w 793"/>
                <a:gd name="T59" fmla="*/ 227 h 737"/>
                <a:gd name="T60" fmla="*/ 113 w 793"/>
                <a:gd name="T61" fmla="*/ 227 h 737"/>
                <a:gd name="T62" fmla="*/ 113 w 793"/>
                <a:gd name="T63" fmla="*/ 340 h 737"/>
                <a:gd name="T64" fmla="*/ 56 w 793"/>
                <a:gd name="T65" fmla="*/ 340 h 737"/>
                <a:gd name="T66" fmla="*/ 56 w 793"/>
                <a:gd name="T67" fmla="*/ 397 h 737"/>
                <a:gd name="T68" fmla="*/ 0 w 793"/>
                <a:gd name="T69" fmla="*/ 397 h 737"/>
                <a:gd name="T70" fmla="*/ 0 w 793"/>
                <a:gd name="T71" fmla="*/ 454 h 737"/>
                <a:gd name="T72" fmla="*/ 56 w 793"/>
                <a:gd name="T73" fmla="*/ 454 h 737"/>
                <a:gd name="T74" fmla="*/ 56 w 793"/>
                <a:gd name="T75" fmla="*/ 567 h 737"/>
                <a:gd name="T76" fmla="*/ 170 w 793"/>
                <a:gd name="T77" fmla="*/ 567 h 737"/>
                <a:gd name="T78" fmla="*/ 170 w 793"/>
                <a:gd name="T7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3" h="737">
                  <a:moveTo>
                    <a:pt x="170" y="737"/>
                  </a:moveTo>
                  <a:lnTo>
                    <a:pt x="226" y="737"/>
                  </a:lnTo>
                  <a:lnTo>
                    <a:pt x="226" y="681"/>
                  </a:lnTo>
                  <a:lnTo>
                    <a:pt x="396" y="681"/>
                  </a:lnTo>
                  <a:lnTo>
                    <a:pt x="39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6" name="Freeform 1120"/>
            <p:cNvSpPr>
              <a:spLocks/>
            </p:cNvSpPr>
            <p:nvPr/>
          </p:nvSpPr>
          <p:spPr bwMode="auto">
            <a:xfrm>
              <a:off x="5563" y="4668"/>
              <a:ext cx="794" cy="794"/>
            </a:xfrm>
            <a:custGeom>
              <a:avLst/>
              <a:gdLst>
                <a:gd name="T0" fmla="*/ 510 w 794"/>
                <a:gd name="T1" fmla="*/ 0 h 794"/>
                <a:gd name="T2" fmla="*/ 510 w 794"/>
                <a:gd name="T3" fmla="*/ 57 h 794"/>
                <a:gd name="T4" fmla="*/ 454 w 794"/>
                <a:gd name="T5" fmla="*/ 57 h 794"/>
                <a:gd name="T6" fmla="*/ 454 w 794"/>
                <a:gd name="T7" fmla="*/ 114 h 794"/>
                <a:gd name="T8" fmla="*/ 340 w 794"/>
                <a:gd name="T9" fmla="*/ 114 h 794"/>
                <a:gd name="T10" fmla="*/ 340 w 794"/>
                <a:gd name="T11" fmla="*/ 227 h 794"/>
                <a:gd name="T12" fmla="*/ 283 w 794"/>
                <a:gd name="T13" fmla="*/ 227 h 794"/>
                <a:gd name="T14" fmla="*/ 283 w 794"/>
                <a:gd name="T15" fmla="*/ 341 h 794"/>
                <a:gd name="T16" fmla="*/ 113 w 794"/>
                <a:gd name="T17" fmla="*/ 341 h 794"/>
                <a:gd name="T18" fmla="*/ 113 w 794"/>
                <a:gd name="T19" fmla="*/ 397 h 794"/>
                <a:gd name="T20" fmla="*/ 0 w 794"/>
                <a:gd name="T21" fmla="*/ 397 h 794"/>
                <a:gd name="T22" fmla="*/ 0 w 794"/>
                <a:gd name="T23" fmla="*/ 454 h 794"/>
                <a:gd name="T24" fmla="*/ 170 w 794"/>
                <a:gd name="T25" fmla="*/ 454 h 794"/>
                <a:gd name="T26" fmla="*/ 170 w 794"/>
                <a:gd name="T27" fmla="*/ 511 h 794"/>
                <a:gd name="T28" fmla="*/ 340 w 794"/>
                <a:gd name="T29" fmla="*/ 511 h 794"/>
                <a:gd name="T30" fmla="*/ 340 w 794"/>
                <a:gd name="T31" fmla="*/ 624 h 794"/>
                <a:gd name="T32" fmla="*/ 397 w 794"/>
                <a:gd name="T33" fmla="*/ 624 h 794"/>
                <a:gd name="T34" fmla="*/ 397 w 794"/>
                <a:gd name="T35" fmla="*/ 737 h 794"/>
                <a:gd name="T36" fmla="*/ 454 w 794"/>
                <a:gd name="T37" fmla="*/ 737 h 794"/>
                <a:gd name="T38" fmla="*/ 454 w 794"/>
                <a:gd name="T39" fmla="*/ 794 h 794"/>
                <a:gd name="T40" fmla="*/ 510 w 794"/>
                <a:gd name="T41" fmla="*/ 794 h 794"/>
                <a:gd name="T42" fmla="*/ 510 w 794"/>
                <a:gd name="T43" fmla="*/ 737 h 794"/>
                <a:gd name="T44" fmla="*/ 567 w 794"/>
                <a:gd name="T45" fmla="*/ 737 h 794"/>
                <a:gd name="T46" fmla="*/ 567 w 794"/>
                <a:gd name="T47" fmla="*/ 624 h 794"/>
                <a:gd name="T48" fmla="*/ 510 w 794"/>
                <a:gd name="T49" fmla="*/ 624 h 794"/>
                <a:gd name="T50" fmla="*/ 510 w 794"/>
                <a:gd name="T51" fmla="*/ 567 h 794"/>
                <a:gd name="T52" fmla="*/ 567 w 794"/>
                <a:gd name="T53" fmla="*/ 567 h 794"/>
                <a:gd name="T54" fmla="*/ 567 w 794"/>
                <a:gd name="T55" fmla="*/ 454 h 794"/>
                <a:gd name="T56" fmla="*/ 624 w 794"/>
                <a:gd name="T57" fmla="*/ 454 h 794"/>
                <a:gd name="T58" fmla="*/ 624 w 794"/>
                <a:gd name="T59" fmla="*/ 341 h 794"/>
                <a:gd name="T60" fmla="*/ 794 w 794"/>
                <a:gd name="T61" fmla="*/ 341 h 794"/>
                <a:gd name="T62" fmla="*/ 794 w 794"/>
                <a:gd name="T63" fmla="*/ 227 h 794"/>
                <a:gd name="T64" fmla="*/ 680 w 794"/>
                <a:gd name="T65" fmla="*/ 227 h 794"/>
                <a:gd name="T66" fmla="*/ 680 w 794"/>
                <a:gd name="T67" fmla="*/ 170 h 794"/>
                <a:gd name="T68" fmla="*/ 624 w 794"/>
                <a:gd name="T69" fmla="*/ 170 h 794"/>
                <a:gd name="T70" fmla="*/ 624 w 794"/>
                <a:gd name="T71" fmla="*/ 114 h 794"/>
                <a:gd name="T72" fmla="*/ 567 w 794"/>
                <a:gd name="T73" fmla="*/ 114 h 794"/>
                <a:gd name="T74" fmla="*/ 567 w 794"/>
                <a:gd name="T75" fmla="*/ 0 h 794"/>
                <a:gd name="T76" fmla="*/ 510 w 794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4" h="794">
                  <a:moveTo>
                    <a:pt x="510" y="0"/>
                  </a:moveTo>
                  <a:lnTo>
                    <a:pt x="51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8" name="Freeform 1122"/>
            <p:cNvSpPr>
              <a:spLocks/>
            </p:cNvSpPr>
            <p:nvPr/>
          </p:nvSpPr>
          <p:spPr bwMode="auto">
            <a:xfrm>
              <a:off x="6584" y="4782"/>
              <a:ext cx="510" cy="510"/>
            </a:xfrm>
            <a:custGeom>
              <a:avLst/>
              <a:gdLst>
                <a:gd name="T0" fmla="*/ 510 w 510"/>
                <a:gd name="T1" fmla="*/ 227 h 510"/>
                <a:gd name="T2" fmla="*/ 510 w 510"/>
                <a:gd name="T3" fmla="*/ 56 h 510"/>
                <a:gd name="T4" fmla="*/ 226 w 510"/>
                <a:gd name="T5" fmla="*/ 56 h 510"/>
                <a:gd name="T6" fmla="*/ 226 w 510"/>
                <a:gd name="T7" fmla="*/ 0 h 510"/>
                <a:gd name="T8" fmla="*/ 113 w 510"/>
                <a:gd name="T9" fmla="*/ 0 h 510"/>
                <a:gd name="T10" fmla="*/ 113 w 510"/>
                <a:gd name="T11" fmla="*/ 113 h 510"/>
                <a:gd name="T12" fmla="*/ 0 w 510"/>
                <a:gd name="T13" fmla="*/ 113 h 510"/>
                <a:gd name="T14" fmla="*/ 0 w 510"/>
                <a:gd name="T15" fmla="*/ 397 h 510"/>
                <a:gd name="T16" fmla="*/ 56 w 510"/>
                <a:gd name="T17" fmla="*/ 397 h 510"/>
                <a:gd name="T18" fmla="*/ 56 w 510"/>
                <a:gd name="T19" fmla="*/ 510 h 510"/>
                <a:gd name="T20" fmla="*/ 226 w 510"/>
                <a:gd name="T21" fmla="*/ 510 h 510"/>
                <a:gd name="T22" fmla="*/ 226 w 510"/>
                <a:gd name="T23" fmla="*/ 340 h 510"/>
                <a:gd name="T24" fmla="*/ 283 w 510"/>
                <a:gd name="T25" fmla="*/ 340 h 510"/>
                <a:gd name="T26" fmla="*/ 283 w 510"/>
                <a:gd name="T27" fmla="*/ 283 h 510"/>
                <a:gd name="T28" fmla="*/ 396 w 510"/>
                <a:gd name="T29" fmla="*/ 283 h 510"/>
                <a:gd name="T30" fmla="*/ 396 w 510"/>
                <a:gd name="T31" fmla="*/ 227 h 510"/>
                <a:gd name="T32" fmla="*/ 510 w 510"/>
                <a:gd name="T33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510">
                  <a:moveTo>
                    <a:pt x="510" y="227"/>
                  </a:moveTo>
                  <a:lnTo>
                    <a:pt x="51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51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9" name="Freeform 1123"/>
            <p:cNvSpPr>
              <a:spLocks/>
            </p:cNvSpPr>
            <p:nvPr/>
          </p:nvSpPr>
          <p:spPr bwMode="auto">
            <a:xfrm>
              <a:off x="6017" y="4271"/>
              <a:ext cx="963" cy="1078"/>
            </a:xfrm>
            <a:custGeom>
              <a:avLst/>
              <a:gdLst>
                <a:gd name="T0" fmla="*/ 170 w 963"/>
                <a:gd name="T1" fmla="*/ 57 h 1078"/>
                <a:gd name="T2" fmla="*/ 226 w 963"/>
                <a:gd name="T3" fmla="*/ 57 h 1078"/>
                <a:gd name="T4" fmla="*/ 226 w 963"/>
                <a:gd name="T5" fmla="*/ 0 h 1078"/>
                <a:gd name="T6" fmla="*/ 396 w 963"/>
                <a:gd name="T7" fmla="*/ 0 h 1078"/>
                <a:gd name="T8" fmla="*/ 396 w 963"/>
                <a:gd name="T9" fmla="*/ 57 h 1078"/>
                <a:gd name="T10" fmla="*/ 453 w 963"/>
                <a:gd name="T11" fmla="*/ 57 h 1078"/>
                <a:gd name="T12" fmla="*/ 453 w 963"/>
                <a:gd name="T13" fmla="*/ 171 h 1078"/>
                <a:gd name="T14" fmla="*/ 510 w 963"/>
                <a:gd name="T15" fmla="*/ 171 h 1078"/>
                <a:gd name="T16" fmla="*/ 510 w 963"/>
                <a:gd name="T17" fmla="*/ 227 h 1078"/>
                <a:gd name="T18" fmla="*/ 567 w 963"/>
                <a:gd name="T19" fmla="*/ 227 h 1078"/>
                <a:gd name="T20" fmla="*/ 567 w 963"/>
                <a:gd name="T21" fmla="*/ 284 h 1078"/>
                <a:gd name="T22" fmla="*/ 680 w 963"/>
                <a:gd name="T23" fmla="*/ 284 h 1078"/>
                <a:gd name="T24" fmla="*/ 680 w 963"/>
                <a:gd name="T25" fmla="*/ 227 h 1078"/>
                <a:gd name="T26" fmla="*/ 793 w 963"/>
                <a:gd name="T27" fmla="*/ 227 h 1078"/>
                <a:gd name="T28" fmla="*/ 793 w 963"/>
                <a:gd name="T29" fmla="*/ 341 h 1078"/>
                <a:gd name="T30" fmla="*/ 850 w 963"/>
                <a:gd name="T31" fmla="*/ 341 h 1078"/>
                <a:gd name="T32" fmla="*/ 850 w 963"/>
                <a:gd name="T33" fmla="*/ 397 h 1078"/>
                <a:gd name="T34" fmla="*/ 907 w 963"/>
                <a:gd name="T35" fmla="*/ 397 h 1078"/>
                <a:gd name="T36" fmla="*/ 907 w 963"/>
                <a:gd name="T37" fmla="*/ 454 h 1078"/>
                <a:gd name="T38" fmla="*/ 963 w 963"/>
                <a:gd name="T39" fmla="*/ 454 h 1078"/>
                <a:gd name="T40" fmla="*/ 963 w 963"/>
                <a:gd name="T41" fmla="*/ 567 h 1078"/>
                <a:gd name="T42" fmla="*/ 793 w 963"/>
                <a:gd name="T43" fmla="*/ 567 h 1078"/>
                <a:gd name="T44" fmla="*/ 793 w 963"/>
                <a:gd name="T45" fmla="*/ 511 h 1078"/>
                <a:gd name="T46" fmla="*/ 680 w 963"/>
                <a:gd name="T47" fmla="*/ 511 h 1078"/>
                <a:gd name="T48" fmla="*/ 680 w 963"/>
                <a:gd name="T49" fmla="*/ 624 h 1078"/>
                <a:gd name="T50" fmla="*/ 567 w 963"/>
                <a:gd name="T51" fmla="*/ 624 h 1078"/>
                <a:gd name="T52" fmla="*/ 567 w 963"/>
                <a:gd name="T53" fmla="*/ 908 h 1078"/>
                <a:gd name="T54" fmla="*/ 623 w 963"/>
                <a:gd name="T55" fmla="*/ 908 h 1078"/>
                <a:gd name="T56" fmla="*/ 623 w 963"/>
                <a:gd name="T57" fmla="*/ 1021 h 1078"/>
                <a:gd name="T58" fmla="*/ 680 w 963"/>
                <a:gd name="T59" fmla="*/ 1021 h 1078"/>
                <a:gd name="T60" fmla="*/ 680 w 963"/>
                <a:gd name="T61" fmla="*/ 1078 h 1078"/>
                <a:gd name="T62" fmla="*/ 510 w 963"/>
                <a:gd name="T63" fmla="*/ 1078 h 1078"/>
                <a:gd name="T64" fmla="*/ 510 w 963"/>
                <a:gd name="T65" fmla="*/ 1021 h 1078"/>
                <a:gd name="T66" fmla="*/ 453 w 963"/>
                <a:gd name="T67" fmla="*/ 1021 h 1078"/>
                <a:gd name="T68" fmla="*/ 453 w 963"/>
                <a:gd name="T69" fmla="*/ 964 h 1078"/>
                <a:gd name="T70" fmla="*/ 283 w 963"/>
                <a:gd name="T71" fmla="*/ 964 h 1078"/>
                <a:gd name="T72" fmla="*/ 283 w 963"/>
                <a:gd name="T73" fmla="*/ 1021 h 1078"/>
                <a:gd name="T74" fmla="*/ 226 w 963"/>
                <a:gd name="T75" fmla="*/ 1021 h 1078"/>
                <a:gd name="T76" fmla="*/ 226 w 963"/>
                <a:gd name="T77" fmla="*/ 1078 h 1078"/>
                <a:gd name="T78" fmla="*/ 170 w 963"/>
                <a:gd name="T79" fmla="*/ 1078 h 1078"/>
                <a:gd name="T80" fmla="*/ 170 w 963"/>
                <a:gd name="T81" fmla="*/ 1021 h 1078"/>
                <a:gd name="T82" fmla="*/ 56 w 963"/>
                <a:gd name="T83" fmla="*/ 1021 h 1078"/>
                <a:gd name="T84" fmla="*/ 56 w 963"/>
                <a:gd name="T85" fmla="*/ 964 h 1078"/>
                <a:gd name="T86" fmla="*/ 113 w 963"/>
                <a:gd name="T87" fmla="*/ 964 h 1078"/>
                <a:gd name="T88" fmla="*/ 113 w 963"/>
                <a:gd name="T89" fmla="*/ 851 h 1078"/>
                <a:gd name="T90" fmla="*/ 170 w 963"/>
                <a:gd name="T91" fmla="*/ 851 h 1078"/>
                <a:gd name="T92" fmla="*/ 170 w 963"/>
                <a:gd name="T93" fmla="*/ 738 h 1078"/>
                <a:gd name="T94" fmla="*/ 340 w 963"/>
                <a:gd name="T95" fmla="*/ 738 h 1078"/>
                <a:gd name="T96" fmla="*/ 340 w 963"/>
                <a:gd name="T97" fmla="*/ 624 h 1078"/>
                <a:gd name="T98" fmla="*/ 226 w 963"/>
                <a:gd name="T99" fmla="*/ 624 h 1078"/>
                <a:gd name="T100" fmla="*/ 226 w 963"/>
                <a:gd name="T101" fmla="*/ 567 h 1078"/>
                <a:gd name="T102" fmla="*/ 170 w 963"/>
                <a:gd name="T103" fmla="*/ 567 h 1078"/>
                <a:gd name="T104" fmla="*/ 170 w 963"/>
                <a:gd name="T105" fmla="*/ 511 h 1078"/>
                <a:gd name="T106" fmla="*/ 113 w 963"/>
                <a:gd name="T107" fmla="*/ 511 h 1078"/>
                <a:gd name="T108" fmla="*/ 113 w 963"/>
                <a:gd name="T109" fmla="*/ 397 h 1078"/>
                <a:gd name="T110" fmla="*/ 0 w 963"/>
                <a:gd name="T111" fmla="*/ 397 h 1078"/>
                <a:gd name="T112" fmla="*/ 0 w 963"/>
                <a:gd name="T113" fmla="*/ 341 h 1078"/>
                <a:gd name="T114" fmla="*/ 113 w 963"/>
                <a:gd name="T115" fmla="*/ 341 h 1078"/>
                <a:gd name="T116" fmla="*/ 113 w 963"/>
                <a:gd name="T117" fmla="*/ 284 h 1078"/>
                <a:gd name="T118" fmla="*/ 226 w 963"/>
                <a:gd name="T119" fmla="*/ 284 h 1078"/>
                <a:gd name="T120" fmla="*/ 226 w 963"/>
                <a:gd name="T121" fmla="*/ 114 h 1078"/>
                <a:gd name="T122" fmla="*/ 170 w 963"/>
                <a:gd name="T123" fmla="*/ 114 h 1078"/>
                <a:gd name="T124" fmla="*/ 170 w 963"/>
                <a:gd name="T12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3" h="1078">
                  <a:moveTo>
                    <a:pt x="170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53" y="57"/>
                  </a:lnTo>
                  <a:lnTo>
                    <a:pt x="453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63" y="454"/>
                  </a:lnTo>
                  <a:lnTo>
                    <a:pt x="963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680" y="511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6" y="1021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8"/>
                  </a:lnTo>
                  <a:lnTo>
                    <a:pt x="340" y="738"/>
                  </a:lnTo>
                  <a:lnTo>
                    <a:pt x="34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1" name="Freeform 1125"/>
            <p:cNvSpPr>
              <a:spLocks/>
            </p:cNvSpPr>
            <p:nvPr/>
          </p:nvSpPr>
          <p:spPr bwMode="auto">
            <a:xfrm>
              <a:off x="5563" y="1833"/>
              <a:ext cx="454" cy="794"/>
            </a:xfrm>
            <a:custGeom>
              <a:avLst/>
              <a:gdLst>
                <a:gd name="T0" fmla="*/ 454 w 454"/>
                <a:gd name="T1" fmla="*/ 227 h 794"/>
                <a:gd name="T2" fmla="*/ 454 w 454"/>
                <a:gd name="T3" fmla="*/ 454 h 794"/>
                <a:gd name="T4" fmla="*/ 340 w 454"/>
                <a:gd name="T5" fmla="*/ 454 h 794"/>
                <a:gd name="T6" fmla="*/ 340 w 454"/>
                <a:gd name="T7" fmla="*/ 624 h 794"/>
                <a:gd name="T8" fmla="*/ 283 w 454"/>
                <a:gd name="T9" fmla="*/ 624 h 794"/>
                <a:gd name="T10" fmla="*/ 283 w 454"/>
                <a:gd name="T11" fmla="*/ 681 h 794"/>
                <a:gd name="T12" fmla="*/ 227 w 454"/>
                <a:gd name="T13" fmla="*/ 681 h 794"/>
                <a:gd name="T14" fmla="*/ 227 w 454"/>
                <a:gd name="T15" fmla="*/ 737 h 794"/>
                <a:gd name="T16" fmla="*/ 170 w 454"/>
                <a:gd name="T17" fmla="*/ 737 h 794"/>
                <a:gd name="T18" fmla="*/ 170 w 454"/>
                <a:gd name="T19" fmla="*/ 794 h 794"/>
                <a:gd name="T20" fmla="*/ 0 w 454"/>
                <a:gd name="T21" fmla="*/ 794 h 794"/>
                <a:gd name="T22" fmla="*/ 0 w 454"/>
                <a:gd name="T23" fmla="*/ 681 h 794"/>
                <a:gd name="T24" fmla="*/ 57 w 454"/>
                <a:gd name="T25" fmla="*/ 681 h 794"/>
                <a:gd name="T26" fmla="*/ 57 w 454"/>
                <a:gd name="T27" fmla="*/ 454 h 794"/>
                <a:gd name="T28" fmla="*/ 113 w 454"/>
                <a:gd name="T29" fmla="*/ 454 h 794"/>
                <a:gd name="T30" fmla="*/ 113 w 454"/>
                <a:gd name="T31" fmla="*/ 170 h 794"/>
                <a:gd name="T32" fmla="*/ 170 w 454"/>
                <a:gd name="T33" fmla="*/ 170 h 794"/>
                <a:gd name="T34" fmla="*/ 170 w 454"/>
                <a:gd name="T35" fmla="*/ 57 h 794"/>
                <a:gd name="T36" fmla="*/ 227 w 454"/>
                <a:gd name="T37" fmla="*/ 57 h 794"/>
                <a:gd name="T38" fmla="*/ 227 w 454"/>
                <a:gd name="T39" fmla="*/ 0 h 794"/>
                <a:gd name="T40" fmla="*/ 283 w 454"/>
                <a:gd name="T41" fmla="*/ 0 h 794"/>
                <a:gd name="T42" fmla="*/ 340 w 454"/>
                <a:gd name="T43" fmla="*/ 0 h 794"/>
                <a:gd name="T44" fmla="*/ 340 w 454"/>
                <a:gd name="T45" fmla="*/ 57 h 794"/>
                <a:gd name="T46" fmla="*/ 397 w 454"/>
                <a:gd name="T47" fmla="*/ 57 h 794"/>
                <a:gd name="T48" fmla="*/ 397 w 454"/>
                <a:gd name="T49" fmla="*/ 227 h 794"/>
                <a:gd name="T50" fmla="*/ 454 w 454"/>
                <a:gd name="T5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794">
                  <a:moveTo>
                    <a:pt x="454" y="227"/>
                  </a:moveTo>
                  <a:lnTo>
                    <a:pt x="454" y="454"/>
                  </a:lnTo>
                  <a:lnTo>
                    <a:pt x="340" y="454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454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2" name="Freeform 1126"/>
            <p:cNvSpPr>
              <a:spLocks/>
            </p:cNvSpPr>
            <p:nvPr/>
          </p:nvSpPr>
          <p:spPr bwMode="auto">
            <a:xfrm>
              <a:off x="4996" y="2627"/>
              <a:ext cx="680" cy="624"/>
            </a:xfrm>
            <a:custGeom>
              <a:avLst/>
              <a:gdLst>
                <a:gd name="T0" fmla="*/ 170 w 680"/>
                <a:gd name="T1" fmla="*/ 397 h 624"/>
                <a:gd name="T2" fmla="*/ 57 w 680"/>
                <a:gd name="T3" fmla="*/ 397 h 624"/>
                <a:gd name="T4" fmla="*/ 57 w 680"/>
                <a:gd name="T5" fmla="*/ 454 h 624"/>
                <a:gd name="T6" fmla="*/ 0 w 680"/>
                <a:gd name="T7" fmla="*/ 454 h 624"/>
                <a:gd name="T8" fmla="*/ 0 w 680"/>
                <a:gd name="T9" fmla="*/ 624 h 624"/>
                <a:gd name="T10" fmla="*/ 283 w 680"/>
                <a:gd name="T11" fmla="*/ 624 h 624"/>
                <a:gd name="T12" fmla="*/ 283 w 680"/>
                <a:gd name="T13" fmla="*/ 567 h 624"/>
                <a:gd name="T14" fmla="*/ 340 w 680"/>
                <a:gd name="T15" fmla="*/ 567 h 624"/>
                <a:gd name="T16" fmla="*/ 340 w 680"/>
                <a:gd name="T17" fmla="*/ 510 h 624"/>
                <a:gd name="T18" fmla="*/ 454 w 680"/>
                <a:gd name="T19" fmla="*/ 510 h 624"/>
                <a:gd name="T20" fmla="*/ 454 w 680"/>
                <a:gd name="T21" fmla="*/ 454 h 624"/>
                <a:gd name="T22" fmla="*/ 510 w 680"/>
                <a:gd name="T23" fmla="*/ 454 h 624"/>
                <a:gd name="T24" fmla="*/ 510 w 680"/>
                <a:gd name="T25" fmla="*/ 397 h 624"/>
                <a:gd name="T26" fmla="*/ 567 w 680"/>
                <a:gd name="T27" fmla="*/ 397 h 624"/>
                <a:gd name="T28" fmla="*/ 567 w 680"/>
                <a:gd name="T29" fmla="*/ 340 h 624"/>
                <a:gd name="T30" fmla="*/ 624 w 680"/>
                <a:gd name="T31" fmla="*/ 340 h 624"/>
                <a:gd name="T32" fmla="*/ 624 w 680"/>
                <a:gd name="T33" fmla="*/ 170 h 624"/>
                <a:gd name="T34" fmla="*/ 680 w 680"/>
                <a:gd name="T35" fmla="*/ 170 h 624"/>
                <a:gd name="T36" fmla="*/ 680 w 680"/>
                <a:gd name="T37" fmla="*/ 0 h 624"/>
                <a:gd name="T38" fmla="*/ 567 w 680"/>
                <a:gd name="T39" fmla="*/ 0 h 624"/>
                <a:gd name="T40" fmla="*/ 567 w 680"/>
                <a:gd name="T41" fmla="*/ 113 h 624"/>
                <a:gd name="T42" fmla="*/ 510 w 680"/>
                <a:gd name="T43" fmla="*/ 113 h 624"/>
                <a:gd name="T44" fmla="*/ 510 w 680"/>
                <a:gd name="T45" fmla="*/ 227 h 624"/>
                <a:gd name="T46" fmla="*/ 454 w 680"/>
                <a:gd name="T47" fmla="*/ 227 h 624"/>
                <a:gd name="T48" fmla="*/ 454 w 680"/>
                <a:gd name="T49" fmla="*/ 340 h 624"/>
                <a:gd name="T50" fmla="*/ 397 w 680"/>
                <a:gd name="T51" fmla="*/ 340 h 624"/>
                <a:gd name="T52" fmla="*/ 397 w 680"/>
                <a:gd name="T53" fmla="*/ 397 h 624"/>
                <a:gd name="T54" fmla="*/ 340 w 680"/>
                <a:gd name="T55" fmla="*/ 397 h 624"/>
                <a:gd name="T56" fmla="*/ 283 w 680"/>
                <a:gd name="T57" fmla="*/ 397 h 624"/>
                <a:gd name="T58" fmla="*/ 283 w 680"/>
                <a:gd name="T59" fmla="*/ 454 h 624"/>
                <a:gd name="T60" fmla="*/ 170 w 680"/>
                <a:gd name="T61" fmla="*/ 454 h 624"/>
                <a:gd name="T62" fmla="*/ 170 w 680"/>
                <a:gd name="T63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624">
                  <a:moveTo>
                    <a:pt x="17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70" y="454"/>
                  </a:lnTo>
                  <a:lnTo>
                    <a:pt x="17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3" name="Freeform 1127"/>
            <p:cNvSpPr>
              <a:spLocks/>
            </p:cNvSpPr>
            <p:nvPr/>
          </p:nvSpPr>
          <p:spPr bwMode="auto">
            <a:xfrm>
              <a:off x="5620" y="1947"/>
              <a:ext cx="567" cy="1304"/>
            </a:xfrm>
            <a:custGeom>
              <a:avLst/>
              <a:gdLst>
                <a:gd name="T0" fmla="*/ 567 w 567"/>
                <a:gd name="T1" fmla="*/ 0 h 1304"/>
                <a:gd name="T2" fmla="*/ 567 w 567"/>
                <a:gd name="T3" fmla="*/ 340 h 1304"/>
                <a:gd name="T4" fmla="*/ 510 w 567"/>
                <a:gd name="T5" fmla="*/ 340 h 1304"/>
                <a:gd name="T6" fmla="*/ 510 w 567"/>
                <a:gd name="T7" fmla="*/ 1077 h 1304"/>
                <a:gd name="T8" fmla="*/ 453 w 567"/>
                <a:gd name="T9" fmla="*/ 1077 h 1304"/>
                <a:gd name="T10" fmla="*/ 453 w 567"/>
                <a:gd name="T11" fmla="*/ 1247 h 1304"/>
                <a:gd name="T12" fmla="*/ 283 w 567"/>
                <a:gd name="T13" fmla="*/ 1247 h 1304"/>
                <a:gd name="T14" fmla="*/ 283 w 567"/>
                <a:gd name="T15" fmla="*/ 1304 h 1304"/>
                <a:gd name="T16" fmla="*/ 170 w 567"/>
                <a:gd name="T17" fmla="*/ 1304 h 1304"/>
                <a:gd name="T18" fmla="*/ 170 w 567"/>
                <a:gd name="T19" fmla="*/ 1247 h 1304"/>
                <a:gd name="T20" fmla="*/ 113 w 567"/>
                <a:gd name="T21" fmla="*/ 1247 h 1304"/>
                <a:gd name="T22" fmla="*/ 113 w 567"/>
                <a:gd name="T23" fmla="*/ 1020 h 1304"/>
                <a:gd name="T24" fmla="*/ 56 w 567"/>
                <a:gd name="T25" fmla="*/ 1020 h 1304"/>
                <a:gd name="T26" fmla="*/ 56 w 567"/>
                <a:gd name="T27" fmla="*/ 907 h 1304"/>
                <a:gd name="T28" fmla="*/ 0 w 567"/>
                <a:gd name="T29" fmla="*/ 907 h 1304"/>
                <a:gd name="T30" fmla="*/ 0 w 567"/>
                <a:gd name="T31" fmla="*/ 850 h 1304"/>
                <a:gd name="T32" fmla="*/ 56 w 567"/>
                <a:gd name="T33" fmla="*/ 850 h 1304"/>
                <a:gd name="T34" fmla="*/ 56 w 567"/>
                <a:gd name="T35" fmla="*/ 680 h 1304"/>
                <a:gd name="T36" fmla="*/ 113 w 567"/>
                <a:gd name="T37" fmla="*/ 680 h 1304"/>
                <a:gd name="T38" fmla="*/ 113 w 567"/>
                <a:gd name="T39" fmla="*/ 623 h 1304"/>
                <a:gd name="T40" fmla="*/ 170 w 567"/>
                <a:gd name="T41" fmla="*/ 623 h 1304"/>
                <a:gd name="T42" fmla="*/ 170 w 567"/>
                <a:gd name="T43" fmla="*/ 567 h 1304"/>
                <a:gd name="T44" fmla="*/ 226 w 567"/>
                <a:gd name="T45" fmla="*/ 567 h 1304"/>
                <a:gd name="T46" fmla="*/ 226 w 567"/>
                <a:gd name="T47" fmla="*/ 510 h 1304"/>
                <a:gd name="T48" fmla="*/ 283 w 567"/>
                <a:gd name="T49" fmla="*/ 510 h 1304"/>
                <a:gd name="T50" fmla="*/ 283 w 567"/>
                <a:gd name="T51" fmla="*/ 340 h 1304"/>
                <a:gd name="T52" fmla="*/ 397 w 567"/>
                <a:gd name="T53" fmla="*/ 340 h 1304"/>
                <a:gd name="T54" fmla="*/ 397 w 567"/>
                <a:gd name="T55" fmla="*/ 113 h 1304"/>
                <a:gd name="T56" fmla="*/ 453 w 567"/>
                <a:gd name="T57" fmla="*/ 113 h 1304"/>
                <a:gd name="T58" fmla="*/ 453 w 567"/>
                <a:gd name="T59" fmla="*/ 0 h 1304"/>
                <a:gd name="T60" fmla="*/ 567 w 567"/>
                <a:gd name="T6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1304">
                  <a:moveTo>
                    <a:pt x="567" y="0"/>
                  </a:moveTo>
                  <a:lnTo>
                    <a:pt x="567" y="340"/>
                  </a:lnTo>
                  <a:lnTo>
                    <a:pt x="510" y="34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4" name="Freeform 1128"/>
            <p:cNvSpPr>
              <a:spLocks/>
            </p:cNvSpPr>
            <p:nvPr/>
          </p:nvSpPr>
          <p:spPr bwMode="auto">
            <a:xfrm>
              <a:off x="6017" y="3988"/>
              <a:ext cx="396" cy="340"/>
            </a:xfrm>
            <a:custGeom>
              <a:avLst/>
              <a:gdLst>
                <a:gd name="T0" fmla="*/ 396 w 396"/>
                <a:gd name="T1" fmla="*/ 283 h 340"/>
                <a:gd name="T2" fmla="*/ 396 w 396"/>
                <a:gd name="T3" fmla="*/ 227 h 340"/>
                <a:gd name="T4" fmla="*/ 340 w 396"/>
                <a:gd name="T5" fmla="*/ 227 h 340"/>
                <a:gd name="T6" fmla="*/ 340 w 396"/>
                <a:gd name="T7" fmla="*/ 0 h 340"/>
                <a:gd name="T8" fmla="*/ 56 w 396"/>
                <a:gd name="T9" fmla="*/ 0 h 340"/>
                <a:gd name="T10" fmla="*/ 56 w 396"/>
                <a:gd name="T11" fmla="*/ 113 h 340"/>
                <a:gd name="T12" fmla="*/ 0 w 396"/>
                <a:gd name="T13" fmla="*/ 113 h 340"/>
                <a:gd name="T14" fmla="*/ 0 w 396"/>
                <a:gd name="T15" fmla="*/ 283 h 340"/>
                <a:gd name="T16" fmla="*/ 56 w 396"/>
                <a:gd name="T17" fmla="*/ 283 h 340"/>
                <a:gd name="T18" fmla="*/ 56 w 396"/>
                <a:gd name="T19" fmla="*/ 340 h 340"/>
                <a:gd name="T20" fmla="*/ 226 w 396"/>
                <a:gd name="T21" fmla="*/ 340 h 340"/>
                <a:gd name="T22" fmla="*/ 226 w 396"/>
                <a:gd name="T23" fmla="*/ 283 h 340"/>
                <a:gd name="T24" fmla="*/ 396 w 396"/>
                <a:gd name="T2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340">
                  <a:moveTo>
                    <a:pt x="396" y="283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396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6" name="Freeform 1130"/>
            <p:cNvSpPr>
              <a:spLocks/>
            </p:cNvSpPr>
            <p:nvPr/>
          </p:nvSpPr>
          <p:spPr bwMode="auto">
            <a:xfrm>
              <a:off x="5676" y="3875"/>
              <a:ext cx="454" cy="567"/>
            </a:xfrm>
            <a:custGeom>
              <a:avLst/>
              <a:gdLst>
                <a:gd name="T0" fmla="*/ 397 w 454"/>
                <a:gd name="T1" fmla="*/ 113 h 567"/>
                <a:gd name="T2" fmla="*/ 397 w 454"/>
                <a:gd name="T3" fmla="*/ 226 h 567"/>
                <a:gd name="T4" fmla="*/ 341 w 454"/>
                <a:gd name="T5" fmla="*/ 226 h 567"/>
                <a:gd name="T6" fmla="*/ 341 w 454"/>
                <a:gd name="T7" fmla="*/ 396 h 567"/>
                <a:gd name="T8" fmla="*/ 397 w 454"/>
                <a:gd name="T9" fmla="*/ 396 h 567"/>
                <a:gd name="T10" fmla="*/ 397 w 454"/>
                <a:gd name="T11" fmla="*/ 453 h 567"/>
                <a:gd name="T12" fmla="*/ 454 w 454"/>
                <a:gd name="T13" fmla="*/ 453 h 567"/>
                <a:gd name="T14" fmla="*/ 454 w 454"/>
                <a:gd name="T15" fmla="*/ 510 h 567"/>
                <a:gd name="T16" fmla="*/ 341 w 454"/>
                <a:gd name="T17" fmla="*/ 510 h 567"/>
                <a:gd name="T18" fmla="*/ 341 w 454"/>
                <a:gd name="T19" fmla="*/ 453 h 567"/>
                <a:gd name="T20" fmla="*/ 284 w 454"/>
                <a:gd name="T21" fmla="*/ 453 h 567"/>
                <a:gd name="T22" fmla="*/ 284 w 454"/>
                <a:gd name="T23" fmla="*/ 567 h 567"/>
                <a:gd name="T24" fmla="*/ 170 w 454"/>
                <a:gd name="T25" fmla="*/ 567 h 567"/>
                <a:gd name="T26" fmla="*/ 170 w 454"/>
                <a:gd name="T27" fmla="*/ 396 h 567"/>
                <a:gd name="T28" fmla="*/ 114 w 454"/>
                <a:gd name="T29" fmla="*/ 396 h 567"/>
                <a:gd name="T30" fmla="*/ 114 w 454"/>
                <a:gd name="T31" fmla="*/ 340 h 567"/>
                <a:gd name="T32" fmla="*/ 0 w 454"/>
                <a:gd name="T33" fmla="*/ 340 h 567"/>
                <a:gd name="T34" fmla="*/ 0 w 454"/>
                <a:gd name="T35" fmla="*/ 283 h 567"/>
                <a:gd name="T36" fmla="*/ 57 w 454"/>
                <a:gd name="T37" fmla="*/ 283 h 567"/>
                <a:gd name="T38" fmla="*/ 57 w 454"/>
                <a:gd name="T39" fmla="*/ 226 h 567"/>
                <a:gd name="T40" fmla="*/ 114 w 454"/>
                <a:gd name="T41" fmla="*/ 226 h 567"/>
                <a:gd name="T42" fmla="*/ 114 w 454"/>
                <a:gd name="T43" fmla="*/ 170 h 567"/>
                <a:gd name="T44" fmla="*/ 57 w 454"/>
                <a:gd name="T45" fmla="*/ 170 h 567"/>
                <a:gd name="T46" fmla="*/ 57 w 454"/>
                <a:gd name="T47" fmla="*/ 56 h 567"/>
                <a:gd name="T48" fmla="*/ 170 w 454"/>
                <a:gd name="T49" fmla="*/ 56 h 567"/>
                <a:gd name="T50" fmla="*/ 170 w 454"/>
                <a:gd name="T51" fmla="*/ 0 h 567"/>
                <a:gd name="T52" fmla="*/ 284 w 454"/>
                <a:gd name="T53" fmla="*/ 0 h 567"/>
                <a:gd name="T54" fmla="*/ 284 w 454"/>
                <a:gd name="T55" fmla="*/ 113 h 567"/>
                <a:gd name="T56" fmla="*/ 397 w 454"/>
                <a:gd name="T5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67">
                  <a:moveTo>
                    <a:pt x="397" y="113"/>
                  </a:moveTo>
                  <a:lnTo>
                    <a:pt x="397" y="226"/>
                  </a:lnTo>
                  <a:lnTo>
                    <a:pt x="341" y="226"/>
                  </a:lnTo>
                  <a:lnTo>
                    <a:pt x="34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8" name="Freeform 1132"/>
            <p:cNvSpPr>
              <a:spLocks/>
            </p:cNvSpPr>
            <p:nvPr/>
          </p:nvSpPr>
          <p:spPr bwMode="auto">
            <a:xfrm>
              <a:off x="5903" y="3024"/>
              <a:ext cx="397" cy="964"/>
            </a:xfrm>
            <a:custGeom>
              <a:avLst/>
              <a:gdLst>
                <a:gd name="T0" fmla="*/ 397 w 397"/>
                <a:gd name="T1" fmla="*/ 964 h 964"/>
                <a:gd name="T2" fmla="*/ 397 w 397"/>
                <a:gd name="T3" fmla="*/ 737 h 964"/>
                <a:gd name="T4" fmla="*/ 340 w 397"/>
                <a:gd name="T5" fmla="*/ 737 h 964"/>
                <a:gd name="T6" fmla="*/ 340 w 397"/>
                <a:gd name="T7" fmla="*/ 454 h 964"/>
                <a:gd name="T8" fmla="*/ 284 w 397"/>
                <a:gd name="T9" fmla="*/ 454 h 964"/>
                <a:gd name="T10" fmla="*/ 284 w 397"/>
                <a:gd name="T11" fmla="*/ 0 h 964"/>
                <a:gd name="T12" fmla="*/ 170 w 397"/>
                <a:gd name="T13" fmla="*/ 0 h 964"/>
                <a:gd name="T14" fmla="*/ 170 w 397"/>
                <a:gd name="T15" fmla="*/ 284 h 964"/>
                <a:gd name="T16" fmla="*/ 114 w 397"/>
                <a:gd name="T17" fmla="*/ 284 h 964"/>
                <a:gd name="T18" fmla="*/ 114 w 397"/>
                <a:gd name="T19" fmla="*/ 680 h 964"/>
                <a:gd name="T20" fmla="*/ 0 w 397"/>
                <a:gd name="T21" fmla="*/ 680 h 964"/>
                <a:gd name="T22" fmla="*/ 0 w 397"/>
                <a:gd name="T23" fmla="*/ 737 h 964"/>
                <a:gd name="T24" fmla="*/ 55 w 397"/>
                <a:gd name="T25" fmla="*/ 737 h 964"/>
                <a:gd name="T26" fmla="*/ 57 w 397"/>
                <a:gd name="T27" fmla="*/ 964 h 964"/>
                <a:gd name="T28" fmla="*/ 397 w 397"/>
                <a:gd name="T2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964">
                  <a:moveTo>
                    <a:pt x="397" y="964"/>
                  </a:moveTo>
                  <a:lnTo>
                    <a:pt x="397" y="737"/>
                  </a:lnTo>
                  <a:lnTo>
                    <a:pt x="340" y="73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5" y="737"/>
                  </a:lnTo>
                  <a:lnTo>
                    <a:pt x="57" y="964"/>
                  </a:lnTo>
                  <a:lnTo>
                    <a:pt x="397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70" name="Freeform 1134"/>
            <p:cNvSpPr>
              <a:spLocks/>
            </p:cNvSpPr>
            <p:nvPr/>
          </p:nvSpPr>
          <p:spPr bwMode="auto">
            <a:xfrm>
              <a:off x="4883" y="2854"/>
              <a:ext cx="1190" cy="1077"/>
            </a:xfrm>
            <a:custGeom>
              <a:avLst/>
              <a:gdLst>
                <a:gd name="T0" fmla="*/ 963 w 1190"/>
                <a:gd name="T1" fmla="*/ 1021 h 1077"/>
                <a:gd name="T2" fmla="*/ 850 w 1190"/>
                <a:gd name="T3" fmla="*/ 1077 h 1077"/>
                <a:gd name="T4" fmla="*/ 737 w 1190"/>
                <a:gd name="T5" fmla="*/ 964 h 1077"/>
                <a:gd name="T6" fmla="*/ 567 w 1190"/>
                <a:gd name="T7" fmla="*/ 1021 h 1077"/>
                <a:gd name="T8" fmla="*/ 680 w 1190"/>
                <a:gd name="T9" fmla="*/ 907 h 1077"/>
                <a:gd name="T10" fmla="*/ 793 w 1190"/>
                <a:gd name="T11" fmla="*/ 850 h 1077"/>
                <a:gd name="T12" fmla="*/ 850 w 1190"/>
                <a:gd name="T13" fmla="*/ 794 h 1077"/>
                <a:gd name="T14" fmla="*/ 793 w 1190"/>
                <a:gd name="T15" fmla="*/ 624 h 1077"/>
                <a:gd name="T16" fmla="*/ 737 w 1190"/>
                <a:gd name="T17" fmla="*/ 680 h 1077"/>
                <a:gd name="T18" fmla="*/ 680 w 1190"/>
                <a:gd name="T19" fmla="*/ 737 h 1077"/>
                <a:gd name="T20" fmla="*/ 623 w 1190"/>
                <a:gd name="T21" fmla="*/ 680 h 1077"/>
                <a:gd name="T22" fmla="*/ 510 w 1190"/>
                <a:gd name="T23" fmla="*/ 624 h 1077"/>
                <a:gd name="T24" fmla="*/ 453 w 1190"/>
                <a:gd name="T25" fmla="*/ 567 h 1077"/>
                <a:gd name="T26" fmla="*/ 283 w 1190"/>
                <a:gd name="T27" fmla="*/ 510 h 1077"/>
                <a:gd name="T28" fmla="*/ 113 w 1190"/>
                <a:gd name="T29" fmla="*/ 567 h 1077"/>
                <a:gd name="T30" fmla="*/ 0 w 1190"/>
                <a:gd name="T31" fmla="*/ 510 h 1077"/>
                <a:gd name="T32" fmla="*/ 56 w 1190"/>
                <a:gd name="T33" fmla="*/ 397 h 1077"/>
                <a:gd name="T34" fmla="*/ 113 w 1190"/>
                <a:gd name="T35" fmla="*/ 340 h 1077"/>
                <a:gd name="T36" fmla="*/ 396 w 1190"/>
                <a:gd name="T37" fmla="*/ 397 h 1077"/>
                <a:gd name="T38" fmla="*/ 453 w 1190"/>
                <a:gd name="T39" fmla="*/ 340 h 1077"/>
                <a:gd name="T40" fmla="*/ 567 w 1190"/>
                <a:gd name="T41" fmla="*/ 283 h 1077"/>
                <a:gd name="T42" fmla="*/ 623 w 1190"/>
                <a:gd name="T43" fmla="*/ 227 h 1077"/>
                <a:gd name="T44" fmla="*/ 680 w 1190"/>
                <a:gd name="T45" fmla="*/ 170 h 1077"/>
                <a:gd name="T46" fmla="*/ 737 w 1190"/>
                <a:gd name="T47" fmla="*/ 113 h 1077"/>
                <a:gd name="T48" fmla="*/ 793 w 1190"/>
                <a:gd name="T49" fmla="*/ 0 h 1077"/>
                <a:gd name="T50" fmla="*/ 850 w 1190"/>
                <a:gd name="T51" fmla="*/ 113 h 1077"/>
                <a:gd name="T52" fmla="*/ 907 w 1190"/>
                <a:gd name="T53" fmla="*/ 340 h 1077"/>
                <a:gd name="T54" fmla="*/ 1020 w 1190"/>
                <a:gd name="T55" fmla="*/ 397 h 1077"/>
                <a:gd name="T56" fmla="*/ 1190 w 1190"/>
                <a:gd name="T57" fmla="*/ 340 h 1077"/>
                <a:gd name="T58" fmla="*/ 1134 w 1190"/>
                <a:gd name="T59" fmla="*/ 454 h 1077"/>
                <a:gd name="T60" fmla="*/ 1020 w 1190"/>
                <a:gd name="T61" fmla="*/ 850 h 1077"/>
                <a:gd name="T62" fmla="*/ 1077 w 1190"/>
                <a:gd name="T63" fmla="*/ 90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077">
                  <a:moveTo>
                    <a:pt x="1077" y="1021"/>
                  </a:moveTo>
                  <a:lnTo>
                    <a:pt x="963" y="1021"/>
                  </a:lnTo>
                  <a:lnTo>
                    <a:pt x="963" y="1077"/>
                  </a:lnTo>
                  <a:lnTo>
                    <a:pt x="850" y="107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850"/>
                  </a:lnTo>
                  <a:lnTo>
                    <a:pt x="793" y="85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396" y="397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610C939-F8FC-40CB-AEEF-D128B498F6B7}"/>
              </a:ext>
            </a:extLst>
          </p:cNvPr>
          <p:cNvSpPr txBox="1"/>
          <p:nvPr/>
        </p:nvSpPr>
        <p:spPr>
          <a:xfrm>
            <a:off x="1860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青森県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064E1BA-9D4B-4B83-83EB-62A6023005BF}"/>
              </a:ext>
            </a:extLst>
          </p:cNvPr>
          <p:cNvSpPr txBox="1"/>
          <p:nvPr/>
        </p:nvSpPr>
        <p:spPr>
          <a:xfrm>
            <a:off x="1507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1F972712-E187-4A0F-B9D6-5ED0E3701881}"/>
              </a:ext>
            </a:extLst>
          </p:cNvPr>
          <p:cNvCxnSpPr/>
          <p:nvPr/>
        </p:nvCxnSpPr>
        <p:spPr>
          <a:xfrm>
            <a:off x="1776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A13168A-4993-4972-84FB-3B5EFD1F462E}"/>
              </a:ext>
            </a:extLst>
          </p:cNvPr>
          <p:cNvGrpSpPr/>
          <p:nvPr/>
        </p:nvGrpSpPr>
        <p:grpSpPr>
          <a:xfrm>
            <a:off x="4674518" y="3760433"/>
            <a:ext cx="720000" cy="430244"/>
            <a:chOff x="6555416" y="4900731"/>
            <a:chExt cx="720000" cy="378515"/>
          </a:xfrm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77ECCAD7-B750-4ED2-98C6-C23CAE91C6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青森市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D3E73210-8029-4A2C-A21D-AC4FDAB277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9076786-2569-47AC-9E81-1030FA390932}"/>
              </a:ext>
            </a:extLst>
          </p:cNvPr>
          <p:cNvGrpSpPr/>
          <p:nvPr/>
        </p:nvGrpSpPr>
        <p:grpSpPr>
          <a:xfrm>
            <a:off x="1738312" y="4707086"/>
            <a:ext cx="720000" cy="430244"/>
            <a:chOff x="6555416" y="4900731"/>
            <a:chExt cx="720000" cy="378515"/>
          </a:xfrm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1721F35D-77C2-4BF8-A830-80B321BB42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深浦町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CAB21A4E-8410-4FEF-A432-C23676B4B4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0D52534-7999-4D96-B846-37A89A9CF654}"/>
              </a:ext>
            </a:extLst>
          </p:cNvPr>
          <p:cNvGrpSpPr/>
          <p:nvPr/>
        </p:nvGrpSpPr>
        <p:grpSpPr>
          <a:xfrm>
            <a:off x="2485039" y="5191730"/>
            <a:ext cx="720000" cy="430244"/>
            <a:chOff x="6555416" y="4900731"/>
            <a:chExt cx="720000" cy="378515"/>
          </a:xfrm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C8CCA4A6-13D5-476F-B083-8B34E1905C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西目屋村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D59A9508-78B0-46E4-AB4D-CC09023309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ED3EDB6F-F7B4-4AE8-BA74-D17CBA0B3604}"/>
              </a:ext>
            </a:extLst>
          </p:cNvPr>
          <p:cNvGrpSpPr/>
          <p:nvPr/>
        </p:nvGrpSpPr>
        <p:grpSpPr>
          <a:xfrm>
            <a:off x="2510543" y="4270527"/>
            <a:ext cx="720000" cy="430244"/>
            <a:chOff x="6555416" y="4900731"/>
            <a:chExt cx="720000" cy="378515"/>
          </a:xfrm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0D439F9E-7A86-4903-A973-418C594B5B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鰺ヶ沢町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2CEAA7EA-7A0A-4400-A0B8-8CB7C47508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C2C144FB-DA39-47A9-BFFE-BC6F9C86346D}"/>
              </a:ext>
            </a:extLst>
          </p:cNvPr>
          <p:cNvGrpSpPr/>
          <p:nvPr/>
        </p:nvGrpSpPr>
        <p:grpSpPr>
          <a:xfrm>
            <a:off x="5712296" y="1072310"/>
            <a:ext cx="720000" cy="430244"/>
            <a:chOff x="6555416" y="4900731"/>
            <a:chExt cx="720000" cy="378515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DC341238-507C-4829-8C4B-FB3FD5835B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むつ市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89998AF9-D6B2-40F7-B56B-8942C4695A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D9619C4-2B1D-4E97-ACE4-DD1AED45719F}"/>
              </a:ext>
            </a:extLst>
          </p:cNvPr>
          <p:cNvGrpSpPr/>
          <p:nvPr/>
        </p:nvGrpSpPr>
        <p:grpSpPr>
          <a:xfrm>
            <a:off x="5997522" y="233411"/>
            <a:ext cx="720000" cy="430244"/>
            <a:chOff x="6555416" y="4900731"/>
            <a:chExt cx="720000" cy="378515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4C2522E6-B4D9-4D46-9655-085EF8F86E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風間浦村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D9FC9046-F880-4C5E-A0D7-E137FC1CEB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DC218C0-E095-49B6-B0CA-0390DB3BA6C5}"/>
              </a:ext>
            </a:extLst>
          </p:cNvPr>
          <p:cNvGrpSpPr/>
          <p:nvPr/>
        </p:nvGrpSpPr>
        <p:grpSpPr>
          <a:xfrm>
            <a:off x="5234124" y="233411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1C8A6B40-5578-486E-8AA6-9C072694DC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大間町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F289C481-655F-4785-A121-4FCA0A4E0D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F8C537B-7C32-4EAF-9DFB-6C721E3384C9}"/>
              </a:ext>
            </a:extLst>
          </p:cNvPr>
          <p:cNvGrpSpPr/>
          <p:nvPr/>
        </p:nvGrpSpPr>
        <p:grpSpPr>
          <a:xfrm>
            <a:off x="4915342" y="761918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6BDE80E1-B85B-452C-8B91-07E4F0E596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佐井村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A6F0F66B-3BE1-41C8-A2BC-F8B9E52DD4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90517C7-1A4A-4336-B8FE-92DA89516DC6}"/>
              </a:ext>
            </a:extLst>
          </p:cNvPr>
          <p:cNvGrpSpPr/>
          <p:nvPr/>
        </p:nvGrpSpPr>
        <p:grpSpPr>
          <a:xfrm>
            <a:off x="6827406" y="1416683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47B750D2-B572-42AF-B93F-DD2035BED0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東通村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1A0F86D3-995C-40A4-BA7D-8DE5E24175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37A6EA0-2324-4E28-B596-27F7A90AEE43}"/>
              </a:ext>
            </a:extLst>
          </p:cNvPr>
          <p:cNvGrpSpPr/>
          <p:nvPr/>
        </p:nvGrpSpPr>
        <p:grpSpPr>
          <a:xfrm>
            <a:off x="6458290" y="2297527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B02D06C6-6127-40ED-928E-2F05347886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F428EF66-E1F9-4F3E-8608-837005B4D3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FB1073A-B4B1-4C26-B663-F702E50B9198}"/>
              </a:ext>
            </a:extLst>
          </p:cNvPr>
          <p:cNvGrpSpPr/>
          <p:nvPr/>
        </p:nvGrpSpPr>
        <p:grpSpPr>
          <a:xfrm>
            <a:off x="7129410" y="2792478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3FD7D3FD-072E-461A-B7BB-E971E17209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六ヶ所村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C89F28B1-D3AE-424B-8E6D-9C812222DF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5552A92-2E34-4FA3-A705-15BA93BD407B}"/>
              </a:ext>
            </a:extLst>
          </p:cNvPr>
          <p:cNvGrpSpPr/>
          <p:nvPr/>
        </p:nvGrpSpPr>
        <p:grpSpPr>
          <a:xfrm>
            <a:off x="4050650" y="1609630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8E8FDB4-F71E-42E3-9361-119290C3EA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今別町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C92F906C-978B-404E-A7EB-6D769A5238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1638CF7A-9F5F-4BD2-B7C9-822EA1F517CB}"/>
              </a:ext>
            </a:extLst>
          </p:cNvPr>
          <p:cNvGrpSpPr/>
          <p:nvPr/>
        </p:nvGrpSpPr>
        <p:grpSpPr>
          <a:xfrm>
            <a:off x="3287252" y="1609630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742F9BD7-DE83-4D00-9346-05848780A9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61215F4-B920-4C1C-A155-AC341C9BDA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5DEA3597-E042-48FB-AF0F-EFC2535CE261}"/>
              </a:ext>
            </a:extLst>
          </p:cNvPr>
          <p:cNvGrpSpPr/>
          <p:nvPr/>
        </p:nvGrpSpPr>
        <p:grpSpPr>
          <a:xfrm>
            <a:off x="2523854" y="1609630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0F78FBEE-32B6-4ADC-8034-70AF98B493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4974F4C-EAA0-442D-BBEE-915D93F0F1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08F8B6F-75EA-44BD-B58C-C6FAEF1686E4}"/>
              </a:ext>
            </a:extLst>
          </p:cNvPr>
          <p:cNvGrpSpPr/>
          <p:nvPr/>
        </p:nvGrpSpPr>
        <p:grpSpPr>
          <a:xfrm>
            <a:off x="4050650" y="2079413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6B4A146-8844-4613-8E5A-2457AD9BC7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D5A35838-1241-4FBC-AAFD-B9760942F9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87BDA81-C99A-44DD-A9BB-DB8E8A69D0DB}"/>
              </a:ext>
            </a:extLst>
          </p:cNvPr>
          <p:cNvGrpSpPr/>
          <p:nvPr/>
        </p:nvGrpSpPr>
        <p:grpSpPr>
          <a:xfrm>
            <a:off x="3287252" y="2079413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7929B37-4676-4999-A77E-63B09F5F4B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5BE85C3C-CFA8-48C0-A12E-293E2E4131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8FCF4CD3-57A6-4B30-AF2E-712B39892202}"/>
              </a:ext>
            </a:extLst>
          </p:cNvPr>
          <p:cNvGrpSpPr/>
          <p:nvPr/>
        </p:nvGrpSpPr>
        <p:grpSpPr>
          <a:xfrm>
            <a:off x="4050650" y="2565975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48AE76D9-7750-4B13-B30C-17C8C90504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蓬田村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BC511D38-96A2-47AD-8EA3-038D4E96FB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DC87CA02-EE01-42D8-B81C-F6B0C1288485}"/>
              </a:ext>
            </a:extLst>
          </p:cNvPr>
          <p:cNvGrpSpPr/>
          <p:nvPr/>
        </p:nvGrpSpPr>
        <p:grpSpPr>
          <a:xfrm>
            <a:off x="3287252" y="2565975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BB5F0EEB-F336-4D02-A78B-7DA90B52FD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1A7A9C4C-8808-4AE3-AB34-9CD2E89D4D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7D84BA15-0DA0-42CF-A45D-6DB56C4AE18E}"/>
              </a:ext>
            </a:extLst>
          </p:cNvPr>
          <p:cNvGrpSpPr/>
          <p:nvPr/>
        </p:nvGrpSpPr>
        <p:grpSpPr>
          <a:xfrm>
            <a:off x="6215010" y="3086093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3E185B6D-B667-43DC-9C68-408D3913BA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野辺地町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1BD83F23-58B3-43FB-83F7-609AC09B82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5CD5B40-D458-4B59-B446-5D6E5036A646}"/>
              </a:ext>
            </a:extLst>
          </p:cNvPr>
          <p:cNvGrpSpPr/>
          <p:nvPr/>
        </p:nvGrpSpPr>
        <p:grpSpPr>
          <a:xfrm>
            <a:off x="5434834" y="3086093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AED81F54-D11A-41EB-A0F5-D2177E7D34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平内町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C3E41B6-5376-429D-9522-8CAEBC9B7B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7E621E54-1BFB-4504-B29A-308A905E1198}"/>
              </a:ext>
            </a:extLst>
          </p:cNvPr>
          <p:cNvGrpSpPr/>
          <p:nvPr/>
        </p:nvGrpSpPr>
        <p:grpSpPr>
          <a:xfrm>
            <a:off x="7313967" y="3773990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3F7B5251-2D6B-448E-9FA5-A7EA4DB141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三沢市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37ADF093-338F-4E63-AF7E-1589BF6B3A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3F94048F-0ED4-4BBE-90C4-CC74072FCD55}"/>
              </a:ext>
            </a:extLst>
          </p:cNvPr>
          <p:cNvGrpSpPr/>
          <p:nvPr/>
        </p:nvGrpSpPr>
        <p:grpSpPr>
          <a:xfrm>
            <a:off x="6542180" y="3773990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2E0CBCF5-91D5-4B9A-AFBF-2F17E7CB5F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東北町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990C52E8-DC8F-4EF9-95B6-8F69D966B2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F9B352DC-1EF1-48CD-B528-6025722C7E2B}"/>
              </a:ext>
            </a:extLst>
          </p:cNvPr>
          <p:cNvGrpSpPr/>
          <p:nvPr/>
        </p:nvGrpSpPr>
        <p:grpSpPr>
          <a:xfrm>
            <a:off x="5770393" y="3773990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0216E026-8311-40DC-AAFA-4E0FF55DBF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七戸町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1871B963-84A0-412F-BB0D-E793E9732A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6127610F-51C9-41AB-BF0B-49C51503FFDB}"/>
              </a:ext>
            </a:extLst>
          </p:cNvPr>
          <p:cNvGrpSpPr/>
          <p:nvPr/>
        </p:nvGrpSpPr>
        <p:grpSpPr>
          <a:xfrm>
            <a:off x="7313967" y="4453499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05E4624B-BEA3-4DEE-ACCC-B8EE7A4D78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おいらせ町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06A7471-1570-4D6E-923A-1677BEA195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4622108E-D497-432F-A796-89B55BD2A80B}"/>
              </a:ext>
            </a:extLst>
          </p:cNvPr>
          <p:cNvGrpSpPr/>
          <p:nvPr/>
        </p:nvGrpSpPr>
        <p:grpSpPr>
          <a:xfrm>
            <a:off x="6542180" y="4453499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FBA27954-5398-4A0E-955B-F2079B0123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六戸町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9329762-1B98-487A-9915-07E9038362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7AA819A-8C2E-43CE-9C82-DF104E68C261}"/>
              </a:ext>
            </a:extLst>
          </p:cNvPr>
          <p:cNvGrpSpPr/>
          <p:nvPr/>
        </p:nvGrpSpPr>
        <p:grpSpPr>
          <a:xfrm>
            <a:off x="5720059" y="4780669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EFDAEBE4-6257-4356-8A20-1BBAADC20F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十和田市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B6931DC9-A8A9-4883-A9A5-4AB335906D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22951E86-18A3-40C7-A15A-BA731F3F5D76}"/>
              </a:ext>
            </a:extLst>
          </p:cNvPr>
          <p:cNvGrpSpPr/>
          <p:nvPr/>
        </p:nvGrpSpPr>
        <p:grpSpPr>
          <a:xfrm>
            <a:off x="3631201" y="3228705"/>
            <a:ext cx="720000" cy="430244"/>
            <a:chOff x="6555416" y="4900731"/>
            <a:chExt cx="720000" cy="378515"/>
          </a:xfrm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38B9768C-3814-4B29-8007-C2A681E225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30EA1CE0-EEAB-4816-9034-7741D541E1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A206B7EC-50F6-4C60-B3BA-3D3536D6898A}"/>
              </a:ext>
            </a:extLst>
          </p:cNvPr>
          <p:cNvGrpSpPr/>
          <p:nvPr/>
        </p:nvGrpSpPr>
        <p:grpSpPr>
          <a:xfrm>
            <a:off x="2867803" y="3228705"/>
            <a:ext cx="720000" cy="430244"/>
            <a:chOff x="6555416" y="4900731"/>
            <a:chExt cx="720000" cy="378515"/>
          </a:xfrm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392ABF3E-A18C-4ADC-8A61-487890E00B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つがる市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E082AC15-693C-4427-9F49-5E147588FF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BB1EAAE8-F7ED-4301-BE3E-BAADF98187D2}"/>
              </a:ext>
            </a:extLst>
          </p:cNvPr>
          <p:cNvGrpSpPr/>
          <p:nvPr/>
        </p:nvGrpSpPr>
        <p:grpSpPr>
          <a:xfrm>
            <a:off x="8376071" y="5451203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58E2685-411E-4F2C-99A3-B2EC5E826A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階上町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6DC95ED9-4F31-4143-926C-69A93AFAA1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62C8E56A-C025-4628-85FF-D9E54E5B3C0A}"/>
              </a:ext>
            </a:extLst>
          </p:cNvPr>
          <p:cNvGrpSpPr/>
          <p:nvPr/>
        </p:nvGrpSpPr>
        <p:grpSpPr>
          <a:xfrm>
            <a:off x="7604284" y="5451203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1279A31E-2391-4FD5-B88D-93DAE2056D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八戸市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648CCEBF-BE0B-4D62-A4B0-7D5CD84544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0877379A-9BA5-4D46-B4D6-5C2BD6FDAC34}"/>
              </a:ext>
            </a:extLst>
          </p:cNvPr>
          <p:cNvGrpSpPr/>
          <p:nvPr/>
        </p:nvGrpSpPr>
        <p:grpSpPr>
          <a:xfrm>
            <a:off x="6832497" y="5451203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495D0463-0D17-4B76-93EC-7552C59700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0F94075F-FA89-4B6E-A1EC-3DD3385A2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C545D2B4-7735-4FF1-B327-F3CE6AB48926}"/>
              </a:ext>
            </a:extLst>
          </p:cNvPr>
          <p:cNvGrpSpPr/>
          <p:nvPr/>
        </p:nvGrpSpPr>
        <p:grpSpPr>
          <a:xfrm>
            <a:off x="6701571" y="4956838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F421A90C-EBEC-480B-AF56-E226A05E72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五戸町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0E58F645-1CC7-455C-83FF-688210CB26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B47A2B7-D297-4AFF-B7CD-8060C18A8D09}"/>
              </a:ext>
            </a:extLst>
          </p:cNvPr>
          <p:cNvGrpSpPr/>
          <p:nvPr/>
        </p:nvGrpSpPr>
        <p:grpSpPr>
          <a:xfrm>
            <a:off x="4671895" y="5191730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32337592-AE74-42BC-A23D-9F955FDD9F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平川市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BCF1E11-AA4A-447B-87CB-FC5D8492DF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D54D8719-E1E7-4245-A08E-3CEB31ACB22D}"/>
              </a:ext>
            </a:extLst>
          </p:cNvPr>
          <p:cNvGrpSpPr/>
          <p:nvPr/>
        </p:nvGrpSpPr>
        <p:grpSpPr>
          <a:xfrm>
            <a:off x="3900108" y="5191730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34B1E3EF-D43D-4058-BFA1-E343E14CDC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大鰐町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2397A0B6-0055-4F21-8E4C-B15F819CEB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BBFB6FA2-1B77-487E-B26C-FFACCC100140}"/>
              </a:ext>
            </a:extLst>
          </p:cNvPr>
          <p:cNvGrpSpPr/>
          <p:nvPr/>
        </p:nvGrpSpPr>
        <p:grpSpPr>
          <a:xfrm>
            <a:off x="5946562" y="5342732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AD4E9279-7C9F-45D2-9AFE-77C2F8147F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新郷村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25FB8B28-2A32-4BDF-8F12-81C0338224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E734E382-4F75-49AF-8B45-E6B8F4B41D36}"/>
              </a:ext>
            </a:extLst>
          </p:cNvPr>
          <p:cNvGrpSpPr/>
          <p:nvPr/>
        </p:nvGrpSpPr>
        <p:grpSpPr>
          <a:xfrm>
            <a:off x="6030452" y="5812515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30EFB55B-2BD7-416B-A391-30F97DCAA5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三戸町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292D7805-F721-4AA5-86BE-DB2AE19F7E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738717FF-6AA6-4BC9-8F78-3C833D54A58A}"/>
              </a:ext>
            </a:extLst>
          </p:cNvPr>
          <p:cNvGrpSpPr/>
          <p:nvPr/>
        </p:nvGrpSpPr>
        <p:grpSpPr>
          <a:xfrm>
            <a:off x="5258665" y="6089352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F8A76573-6C87-425B-8F89-DD65785674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田子町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C3F34A66-6A55-48A1-8185-868564F70E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5D6D5DAF-30C9-40FE-BA17-BFBEEE24D93B}"/>
              </a:ext>
            </a:extLst>
          </p:cNvPr>
          <p:cNvGrpSpPr/>
          <p:nvPr/>
        </p:nvGrpSpPr>
        <p:grpSpPr>
          <a:xfrm>
            <a:off x="3139381" y="4705168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82A52B13-4B9E-4630-A349-C1A4A5D6CC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弘前市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2102E67-7170-4249-A3F8-7B12F0658E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3C23B61F-77CF-4D88-A137-29439CDCB5A6}"/>
              </a:ext>
            </a:extLst>
          </p:cNvPr>
          <p:cNvGrpSpPr/>
          <p:nvPr/>
        </p:nvGrpSpPr>
        <p:grpSpPr>
          <a:xfrm>
            <a:off x="4671895" y="4705168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0EED1BC6-15C2-4686-9F4F-F481883D9B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黒石市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A8D877B1-3543-4FE1-ABA5-E78445F67B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3B9EA900-E22E-4427-85F7-9D4D4425FC8B}"/>
              </a:ext>
            </a:extLst>
          </p:cNvPr>
          <p:cNvGrpSpPr/>
          <p:nvPr/>
        </p:nvGrpSpPr>
        <p:grpSpPr>
          <a:xfrm>
            <a:off x="3111352" y="3739891"/>
            <a:ext cx="720000" cy="430244"/>
            <a:chOff x="6555416" y="4900731"/>
            <a:chExt cx="720000" cy="378515"/>
          </a:xfrm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09D58FC4-BABE-4E75-AC6E-F39EA7B921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鶴田町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E343E6B8-7118-4D98-B233-21C5073A4A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5652C090-38F1-4A9C-8541-F66565B924CC}"/>
              </a:ext>
            </a:extLst>
          </p:cNvPr>
          <p:cNvGrpSpPr/>
          <p:nvPr/>
        </p:nvGrpSpPr>
        <p:grpSpPr>
          <a:xfrm>
            <a:off x="3900108" y="4705168"/>
            <a:ext cx="720000" cy="430244"/>
            <a:chOff x="6555416" y="4900731"/>
            <a:chExt cx="720000" cy="378515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8E5139D3-A469-4D37-9ACD-D209FAA976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田舎館村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9E19E6A8-D46B-4208-894E-991994B7A3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37A8F9A4-76CD-42BF-9D08-F34A062EDC03}"/>
              </a:ext>
            </a:extLst>
          </p:cNvPr>
          <p:cNvGrpSpPr/>
          <p:nvPr/>
        </p:nvGrpSpPr>
        <p:grpSpPr>
          <a:xfrm>
            <a:off x="3900108" y="4235385"/>
            <a:ext cx="720000" cy="430244"/>
            <a:chOff x="6555416" y="4900731"/>
            <a:chExt cx="720000" cy="378515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3C27DC3B-F53B-45C0-BAE7-319AFCEC8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藤崎町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6CB78F3A-540F-4B72-8AAD-053294DAB5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9BB4CB51-BDF6-46D5-88BA-77130B70DEF7}"/>
              </a:ext>
            </a:extLst>
          </p:cNvPr>
          <p:cNvGrpSpPr/>
          <p:nvPr/>
        </p:nvGrpSpPr>
        <p:grpSpPr>
          <a:xfrm>
            <a:off x="3900108" y="3748823"/>
            <a:ext cx="720000" cy="430244"/>
            <a:chOff x="6555416" y="4900731"/>
            <a:chExt cx="720000" cy="378515"/>
          </a:xfrm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95A8E219-029B-46A9-BAB3-326A6E156A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板柳町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65C9671F-55E7-48FF-B30A-27F62F5D99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71" name="Group 1135"/>
          <p:cNvGrpSpPr>
            <a:grpSpLocks/>
          </p:cNvGrpSpPr>
          <p:nvPr/>
        </p:nvGrpSpPr>
        <p:grpSpPr bwMode="auto">
          <a:xfrm>
            <a:off x="1610179" y="86179"/>
            <a:ext cx="6814911" cy="6685643"/>
            <a:chOff x="1084" y="76"/>
            <a:chExt cx="6010" cy="5896"/>
          </a:xfrm>
        </p:grpSpPr>
        <p:sp>
          <p:nvSpPr>
            <p:cNvPr id="15418" name="Freeform 1082"/>
            <p:cNvSpPr>
              <a:spLocks/>
            </p:cNvSpPr>
            <p:nvPr/>
          </p:nvSpPr>
          <p:spPr bwMode="auto">
            <a:xfrm>
              <a:off x="3295" y="2684"/>
              <a:ext cx="1474" cy="1531"/>
            </a:xfrm>
            <a:custGeom>
              <a:avLst/>
              <a:gdLst>
                <a:gd name="T0" fmla="*/ 1021 w 1474"/>
                <a:gd name="T1" fmla="*/ 1531 h 1531"/>
                <a:gd name="T2" fmla="*/ 964 w 1474"/>
                <a:gd name="T3" fmla="*/ 1474 h 1531"/>
                <a:gd name="T4" fmla="*/ 907 w 1474"/>
                <a:gd name="T5" fmla="*/ 1417 h 1531"/>
                <a:gd name="T6" fmla="*/ 794 w 1474"/>
                <a:gd name="T7" fmla="*/ 1361 h 1531"/>
                <a:gd name="T8" fmla="*/ 567 w 1474"/>
                <a:gd name="T9" fmla="*/ 1304 h 1531"/>
                <a:gd name="T10" fmla="*/ 453 w 1474"/>
                <a:gd name="T11" fmla="*/ 1361 h 1531"/>
                <a:gd name="T12" fmla="*/ 397 w 1474"/>
                <a:gd name="T13" fmla="*/ 1304 h 1531"/>
                <a:gd name="T14" fmla="*/ 340 w 1474"/>
                <a:gd name="T15" fmla="*/ 1247 h 1531"/>
                <a:gd name="T16" fmla="*/ 113 w 1474"/>
                <a:gd name="T17" fmla="*/ 1191 h 1531"/>
                <a:gd name="T18" fmla="*/ 57 w 1474"/>
                <a:gd name="T19" fmla="*/ 1134 h 1531"/>
                <a:gd name="T20" fmla="*/ 0 w 1474"/>
                <a:gd name="T21" fmla="*/ 964 h 1531"/>
                <a:gd name="T22" fmla="*/ 57 w 1474"/>
                <a:gd name="T23" fmla="*/ 907 h 1531"/>
                <a:gd name="T24" fmla="*/ 170 w 1474"/>
                <a:gd name="T25" fmla="*/ 907 h 1531"/>
                <a:gd name="T26" fmla="*/ 113 w 1474"/>
                <a:gd name="T27" fmla="*/ 113 h 1531"/>
                <a:gd name="T28" fmla="*/ 283 w 1474"/>
                <a:gd name="T29" fmla="*/ 0 h 1531"/>
                <a:gd name="T30" fmla="*/ 453 w 1474"/>
                <a:gd name="T31" fmla="*/ 56 h 1531"/>
                <a:gd name="T32" fmla="*/ 510 w 1474"/>
                <a:gd name="T33" fmla="*/ 283 h 1531"/>
                <a:gd name="T34" fmla="*/ 567 w 1474"/>
                <a:gd name="T35" fmla="*/ 453 h 1531"/>
                <a:gd name="T36" fmla="*/ 624 w 1474"/>
                <a:gd name="T37" fmla="*/ 510 h 1531"/>
                <a:gd name="T38" fmla="*/ 850 w 1474"/>
                <a:gd name="T39" fmla="*/ 567 h 1531"/>
                <a:gd name="T40" fmla="*/ 964 w 1474"/>
                <a:gd name="T41" fmla="*/ 510 h 1531"/>
                <a:gd name="T42" fmla="*/ 1021 w 1474"/>
                <a:gd name="T43" fmla="*/ 453 h 1531"/>
                <a:gd name="T44" fmla="*/ 1021 w 1474"/>
                <a:gd name="T45" fmla="*/ 340 h 1531"/>
                <a:gd name="T46" fmla="*/ 1077 w 1474"/>
                <a:gd name="T47" fmla="*/ 283 h 1531"/>
                <a:gd name="T48" fmla="*/ 1191 w 1474"/>
                <a:gd name="T49" fmla="*/ 340 h 1531"/>
                <a:gd name="T50" fmla="*/ 1247 w 1474"/>
                <a:gd name="T51" fmla="*/ 397 h 1531"/>
                <a:gd name="T52" fmla="*/ 1304 w 1474"/>
                <a:gd name="T53" fmla="*/ 453 h 1531"/>
                <a:gd name="T54" fmla="*/ 1361 w 1474"/>
                <a:gd name="T55" fmla="*/ 567 h 1531"/>
                <a:gd name="T56" fmla="*/ 1417 w 1474"/>
                <a:gd name="T57" fmla="*/ 624 h 1531"/>
                <a:gd name="T58" fmla="*/ 1474 w 1474"/>
                <a:gd name="T59" fmla="*/ 794 h 1531"/>
                <a:gd name="T60" fmla="*/ 1417 w 1474"/>
                <a:gd name="T61" fmla="*/ 907 h 1531"/>
                <a:gd name="T62" fmla="*/ 1247 w 1474"/>
                <a:gd name="T63" fmla="*/ 1020 h 1531"/>
                <a:gd name="T64" fmla="*/ 1361 w 1474"/>
                <a:gd name="T65" fmla="*/ 1077 h 1531"/>
                <a:gd name="T66" fmla="*/ 1417 w 1474"/>
                <a:gd name="T67" fmla="*/ 1134 h 1531"/>
                <a:gd name="T68" fmla="*/ 1474 w 1474"/>
                <a:gd name="T69" fmla="*/ 1247 h 1531"/>
                <a:gd name="T70" fmla="*/ 1417 w 1474"/>
                <a:gd name="T71" fmla="*/ 1361 h 1531"/>
                <a:gd name="T72" fmla="*/ 1191 w 1474"/>
                <a:gd name="T73" fmla="*/ 1474 h 1531"/>
                <a:gd name="T74" fmla="*/ 1134 w 1474"/>
                <a:gd name="T7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31">
                  <a:moveTo>
                    <a:pt x="1134" y="1531"/>
                  </a:moveTo>
                  <a:lnTo>
                    <a:pt x="1021" y="1531"/>
                  </a:lnTo>
                  <a:lnTo>
                    <a:pt x="1021" y="1474"/>
                  </a:lnTo>
                  <a:lnTo>
                    <a:pt x="964" y="1474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907"/>
                  </a:lnTo>
                  <a:lnTo>
                    <a:pt x="1247" y="907"/>
                  </a:lnTo>
                  <a:lnTo>
                    <a:pt x="1247" y="1020"/>
                  </a:lnTo>
                  <a:lnTo>
                    <a:pt x="1361" y="1020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474" y="1134"/>
                  </a:lnTo>
                  <a:lnTo>
                    <a:pt x="1474" y="1247"/>
                  </a:lnTo>
                  <a:lnTo>
                    <a:pt x="1417" y="1247"/>
                  </a:lnTo>
                  <a:lnTo>
                    <a:pt x="1417" y="1361"/>
                  </a:lnTo>
                  <a:lnTo>
                    <a:pt x="1191" y="1361"/>
                  </a:lnTo>
                  <a:lnTo>
                    <a:pt x="1191" y="1474"/>
                  </a:lnTo>
                  <a:lnTo>
                    <a:pt x="1134" y="1474"/>
                  </a:lnTo>
                  <a:lnTo>
                    <a:pt x="1134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19" name="Freeform 1083"/>
            <p:cNvSpPr>
              <a:spLocks/>
            </p:cNvSpPr>
            <p:nvPr/>
          </p:nvSpPr>
          <p:spPr bwMode="auto">
            <a:xfrm>
              <a:off x="4372" y="3818"/>
              <a:ext cx="1474" cy="1247"/>
            </a:xfrm>
            <a:custGeom>
              <a:avLst/>
              <a:gdLst>
                <a:gd name="T0" fmla="*/ 397 w 1474"/>
                <a:gd name="T1" fmla="*/ 57 h 1247"/>
                <a:gd name="T2" fmla="*/ 340 w 1474"/>
                <a:gd name="T3" fmla="*/ 113 h 1247"/>
                <a:gd name="T4" fmla="*/ 114 w 1474"/>
                <a:gd name="T5" fmla="*/ 227 h 1247"/>
                <a:gd name="T6" fmla="*/ 57 w 1474"/>
                <a:gd name="T7" fmla="*/ 340 h 1247"/>
                <a:gd name="T8" fmla="*/ 0 w 1474"/>
                <a:gd name="T9" fmla="*/ 397 h 1247"/>
                <a:gd name="T10" fmla="*/ 57 w 1474"/>
                <a:gd name="T11" fmla="*/ 510 h 1247"/>
                <a:gd name="T12" fmla="*/ 0 w 1474"/>
                <a:gd name="T13" fmla="*/ 624 h 1247"/>
                <a:gd name="T14" fmla="*/ 57 w 1474"/>
                <a:gd name="T15" fmla="*/ 737 h 1247"/>
                <a:gd name="T16" fmla="*/ 227 w 1474"/>
                <a:gd name="T17" fmla="*/ 907 h 1247"/>
                <a:gd name="T18" fmla="*/ 284 w 1474"/>
                <a:gd name="T19" fmla="*/ 964 h 1247"/>
                <a:gd name="T20" fmla="*/ 227 w 1474"/>
                <a:gd name="T21" fmla="*/ 1077 h 1247"/>
                <a:gd name="T22" fmla="*/ 170 w 1474"/>
                <a:gd name="T23" fmla="*/ 1020 h 1247"/>
                <a:gd name="T24" fmla="*/ 57 w 1474"/>
                <a:gd name="T25" fmla="*/ 1134 h 1247"/>
                <a:gd name="T26" fmla="*/ 114 w 1474"/>
                <a:gd name="T27" fmla="*/ 1191 h 1247"/>
                <a:gd name="T28" fmla="*/ 284 w 1474"/>
                <a:gd name="T29" fmla="*/ 1247 h 1247"/>
                <a:gd name="T30" fmla="*/ 454 w 1474"/>
                <a:gd name="T31" fmla="*/ 1191 h 1247"/>
                <a:gd name="T32" fmla="*/ 511 w 1474"/>
                <a:gd name="T33" fmla="*/ 1134 h 1247"/>
                <a:gd name="T34" fmla="*/ 567 w 1474"/>
                <a:gd name="T35" fmla="*/ 1077 h 1247"/>
                <a:gd name="T36" fmla="*/ 624 w 1474"/>
                <a:gd name="T37" fmla="*/ 1020 h 1247"/>
                <a:gd name="T38" fmla="*/ 737 w 1474"/>
                <a:gd name="T39" fmla="*/ 964 h 1247"/>
                <a:gd name="T40" fmla="*/ 1134 w 1474"/>
                <a:gd name="T41" fmla="*/ 907 h 1247"/>
                <a:gd name="T42" fmla="*/ 1191 w 1474"/>
                <a:gd name="T43" fmla="*/ 850 h 1247"/>
                <a:gd name="T44" fmla="*/ 1418 w 1474"/>
                <a:gd name="T45" fmla="*/ 737 h 1247"/>
                <a:gd name="T46" fmla="*/ 1474 w 1474"/>
                <a:gd name="T47" fmla="*/ 680 h 1247"/>
                <a:gd name="T48" fmla="*/ 1418 w 1474"/>
                <a:gd name="T49" fmla="*/ 453 h 1247"/>
                <a:gd name="T50" fmla="*/ 1304 w 1474"/>
                <a:gd name="T51" fmla="*/ 397 h 1247"/>
                <a:gd name="T52" fmla="*/ 1361 w 1474"/>
                <a:gd name="T53" fmla="*/ 340 h 1247"/>
                <a:gd name="T54" fmla="*/ 1418 w 1474"/>
                <a:gd name="T55" fmla="*/ 283 h 1247"/>
                <a:gd name="T56" fmla="*/ 1361 w 1474"/>
                <a:gd name="T57" fmla="*/ 227 h 1247"/>
                <a:gd name="T58" fmla="*/ 1248 w 1474"/>
                <a:gd name="T59" fmla="*/ 0 h 1247"/>
                <a:gd name="T60" fmla="*/ 1078 w 1474"/>
                <a:gd name="T61" fmla="*/ 57 h 1247"/>
                <a:gd name="T62" fmla="*/ 1021 w 1474"/>
                <a:gd name="T63" fmla="*/ 113 h 1247"/>
                <a:gd name="T64" fmla="*/ 964 w 1474"/>
                <a:gd name="T65" fmla="*/ 170 h 1247"/>
                <a:gd name="T66" fmla="*/ 681 w 1474"/>
                <a:gd name="T67" fmla="*/ 283 h 1247"/>
                <a:gd name="T68" fmla="*/ 624 w 1474"/>
                <a:gd name="T69" fmla="*/ 227 h 1247"/>
                <a:gd name="T70" fmla="*/ 511 w 1474"/>
                <a:gd name="T71" fmla="*/ 170 h 1247"/>
                <a:gd name="T72" fmla="*/ 454 w 1474"/>
                <a:gd name="T73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247">
                  <a:moveTo>
                    <a:pt x="454" y="57"/>
                  </a:move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418" y="737"/>
                  </a:lnTo>
                  <a:lnTo>
                    <a:pt x="1418" y="680"/>
                  </a:lnTo>
                  <a:lnTo>
                    <a:pt x="1474" y="680"/>
                  </a:lnTo>
                  <a:lnTo>
                    <a:pt x="1474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304" y="39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283"/>
                  </a:lnTo>
                  <a:lnTo>
                    <a:pt x="1418" y="283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0" name="Freeform 1084"/>
            <p:cNvSpPr>
              <a:spLocks/>
            </p:cNvSpPr>
            <p:nvPr/>
          </p:nvSpPr>
          <p:spPr bwMode="auto">
            <a:xfrm>
              <a:off x="4656" y="5179"/>
              <a:ext cx="794" cy="793"/>
            </a:xfrm>
            <a:custGeom>
              <a:avLst/>
              <a:gdLst>
                <a:gd name="T0" fmla="*/ 283 w 794"/>
                <a:gd name="T1" fmla="*/ 793 h 793"/>
                <a:gd name="T2" fmla="*/ 227 w 794"/>
                <a:gd name="T3" fmla="*/ 793 h 793"/>
                <a:gd name="T4" fmla="*/ 227 w 794"/>
                <a:gd name="T5" fmla="*/ 737 h 793"/>
                <a:gd name="T6" fmla="*/ 113 w 794"/>
                <a:gd name="T7" fmla="*/ 737 h 793"/>
                <a:gd name="T8" fmla="*/ 113 w 794"/>
                <a:gd name="T9" fmla="*/ 680 h 793"/>
                <a:gd name="T10" fmla="*/ 56 w 794"/>
                <a:gd name="T11" fmla="*/ 680 h 793"/>
                <a:gd name="T12" fmla="*/ 56 w 794"/>
                <a:gd name="T13" fmla="*/ 623 h 793"/>
                <a:gd name="T14" fmla="*/ 0 w 794"/>
                <a:gd name="T15" fmla="*/ 623 h 793"/>
                <a:gd name="T16" fmla="*/ 0 w 794"/>
                <a:gd name="T17" fmla="*/ 510 h 793"/>
                <a:gd name="T18" fmla="*/ 56 w 794"/>
                <a:gd name="T19" fmla="*/ 510 h 793"/>
                <a:gd name="T20" fmla="*/ 56 w 794"/>
                <a:gd name="T21" fmla="*/ 453 h 793"/>
                <a:gd name="T22" fmla="*/ 0 w 794"/>
                <a:gd name="T23" fmla="*/ 453 h 793"/>
                <a:gd name="T24" fmla="*/ 0 w 794"/>
                <a:gd name="T25" fmla="*/ 397 h 793"/>
                <a:gd name="T26" fmla="*/ 56 w 794"/>
                <a:gd name="T27" fmla="*/ 397 h 793"/>
                <a:gd name="T28" fmla="*/ 56 w 794"/>
                <a:gd name="T29" fmla="*/ 170 h 793"/>
                <a:gd name="T30" fmla="*/ 170 w 794"/>
                <a:gd name="T31" fmla="*/ 170 h 793"/>
                <a:gd name="T32" fmla="*/ 170 w 794"/>
                <a:gd name="T33" fmla="*/ 0 h 793"/>
                <a:gd name="T34" fmla="*/ 227 w 794"/>
                <a:gd name="T35" fmla="*/ 0 h 793"/>
                <a:gd name="T36" fmla="*/ 227 w 794"/>
                <a:gd name="T37" fmla="*/ 56 h 793"/>
                <a:gd name="T38" fmla="*/ 567 w 794"/>
                <a:gd name="T39" fmla="*/ 56 h 793"/>
                <a:gd name="T40" fmla="*/ 567 w 794"/>
                <a:gd name="T41" fmla="*/ 113 h 793"/>
                <a:gd name="T42" fmla="*/ 794 w 794"/>
                <a:gd name="T43" fmla="*/ 113 h 793"/>
                <a:gd name="T44" fmla="*/ 794 w 794"/>
                <a:gd name="T45" fmla="*/ 283 h 793"/>
                <a:gd name="T46" fmla="*/ 737 w 794"/>
                <a:gd name="T47" fmla="*/ 283 h 793"/>
                <a:gd name="T48" fmla="*/ 737 w 794"/>
                <a:gd name="T49" fmla="*/ 397 h 793"/>
                <a:gd name="T50" fmla="*/ 623 w 794"/>
                <a:gd name="T51" fmla="*/ 397 h 793"/>
                <a:gd name="T52" fmla="*/ 623 w 794"/>
                <a:gd name="T53" fmla="*/ 453 h 793"/>
                <a:gd name="T54" fmla="*/ 567 w 794"/>
                <a:gd name="T55" fmla="*/ 453 h 793"/>
                <a:gd name="T56" fmla="*/ 567 w 794"/>
                <a:gd name="T57" fmla="*/ 567 h 793"/>
                <a:gd name="T58" fmla="*/ 510 w 794"/>
                <a:gd name="T59" fmla="*/ 567 h 793"/>
                <a:gd name="T60" fmla="*/ 510 w 794"/>
                <a:gd name="T61" fmla="*/ 623 h 793"/>
                <a:gd name="T62" fmla="*/ 453 w 794"/>
                <a:gd name="T63" fmla="*/ 623 h 793"/>
                <a:gd name="T64" fmla="*/ 397 w 794"/>
                <a:gd name="T65" fmla="*/ 623 h 793"/>
                <a:gd name="T66" fmla="*/ 397 w 794"/>
                <a:gd name="T67" fmla="*/ 680 h 793"/>
                <a:gd name="T68" fmla="*/ 340 w 794"/>
                <a:gd name="T69" fmla="*/ 680 h 793"/>
                <a:gd name="T70" fmla="*/ 340 w 794"/>
                <a:gd name="T71" fmla="*/ 737 h 793"/>
                <a:gd name="T72" fmla="*/ 283 w 794"/>
                <a:gd name="T73" fmla="*/ 737 h 793"/>
                <a:gd name="T74" fmla="*/ 283 w 794"/>
                <a:gd name="T7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793">
                  <a:moveTo>
                    <a:pt x="283" y="793"/>
                  </a:move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1" name="Freeform 1085"/>
            <p:cNvSpPr>
              <a:spLocks/>
            </p:cNvSpPr>
            <p:nvPr/>
          </p:nvSpPr>
          <p:spPr bwMode="auto">
            <a:xfrm>
              <a:off x="4826" y="5065"/>
              <a:ext cx="1077" cy="511"/>
            </a:xfrm>
            <a:custGeom>
              <a:avLst/>
              <a:gdLst>
                <a:gd name="T0" fmla="*/ 567 w 1077"/>
                <a:gd name="T1" fmla="*/ 511 h 511"/>
                <a:gd name="T2" fmla="*/ 680 w 1077"/>
                <a:gd name="T3" fmla="*/ 511 h 511"/>
                <a:gd name="T4" fmla="*/ 680 w 1077"/>
                <a:gd name="T5" fmla="*/ 454 h 511"/>
                <a:gd name="T6" fmla="*/ 794 w 1077"/>
                <a:gd name="T7" fmla="*/ 454 h 511"/>
                <a:gd name="T8" fmla="*/ 794 w 1077"/>
                <a:gd name="T9" fmla="*/ 397 h 511"/>
                <a:gd name="T10" fmla="*/ 850 w 1077"/>
                <a:gd name="T11" fmla="*/ 397 h 511"/>
                <a:gd name="T12" fmla="*/ 850 w 1077"/>
                <a:gd name="T13" fmla="*/ 340 h 511"/>
                <a:gd name="T14" fmla="*/ 964 w 1077"/>
                <a:gd name="T15" fmla="*/ 340 h 511"/>
                <a:gd name="T16" fmla="*/ 964 w 1077"/>
                <a:gd name="T17" fmla="*/ 284 h 511"/>
                <a:gd name="T18" fmla="*/ 1020 w 1077"/>
                <a:gd name="T19" fmla="*/ 284 h 511"/>
                <a:gd name="T20" fmla="*/ 1020 w 1077"/>
                <a:gd name="T21" fmla="*/ 227 h 511"/>
                <a:gd name="T22" fmla="*/ 1077 w 1077"/>
                <a:gd name="T23" fmla="*/ 227 h 511"/>
                <a:gd name="T24" fmla="*/ 1077 w 1077"/>
                <a:gd name="T25" fmla="*/ 114 h 511"/>
                <a:gd name="T26" fmla="*/ 907 w 1077"/>
                <a:gd name="T27" fmla="*/ 114 h 511"/>
                <a:gd name="T28" fmla="*/ 907 w 1077"/>
                <a:gd name="T29" fmla="*/ 57 h 511"/>
                <a:gd name="T30" fmla="*/ 737 w 1077"/>
                <a:gd name="T31" fmla="*/ 57 h 511"/>
                <a:gd name="T32" fmla="*/ 737 w 1077"/>
                <a:gd name="T33" fmla="*/ 0 h 511"/>
                <a:gd name="T34" fmla="*/ 397 w 1077"/>
                <a:gd name="T35" fmla="*/ 0 h 511"/>
                <a:gd name="T36" fmla="*/ 397 w 1077"/>
                <a:gd name="T37" fmla="*/ 57 h 511"/>
                <a:gd name="T38" fmla="*/ 340 w 1077"/>
                <a:gd name="T39" fmla="*/ 57 h 511"/>
                <a:gd name="T40" fmla="*/ 340 w 1077"/>
                <a:gd name="T41" fmla="*/ 0 h 511"/>
                <a:gd name="T42" fmla="*/ 227 w 1077"/>
                <a:gd name="T43" fmla="*/ 0 h 511"/>
                <a:gd name="T44" fmla="*/ 227 w 1077"/>
                <a:gd name="T45" fmla="*/ 57 h 511"/>
                <a:gd name="T46" fmla="*/ 0 w 1077"/>
                <a:gd name="T47" fmla="*/ 57 h 511"/>
                <a:gd name="T48" fmla="*/ 0 w 1077"/>
                <a:gd name="T49" fmla="*/ 114 h 511"/>
                <a:gd name="T50" fmla="*/ 57 w 1077"/>
                <a:gd name="T51" fmla="*/ 114 h 511"/>
                <a:gd name="T52" fmla="*/ 57 w 1077"/>
                <a:gd name="T53" fmla="*/ 170 h 511"/>
                <a:gd name="T54" fmla="*/ 397 w 1077"/>
                <a:gd name="T55" fmla="*/ 170 h 511"/>
                <a:gd name="T56" fmla="*/ 397 w 1077"/>
                <a:gd name="T57" fmla="*/ 227 h 511"/>
                <a:gd name="T58" fmla="*/ 624 w 1077"/>
                <a:gd name="T59" fmla="*/ 227 h 511"/>
                <a:gd name="T60" fmla="*/ 624 w 1077"/>
                <a:gd name="T61" fmla="*/ 397 h 511"/>
                <a:gd name="T62" fmla="*/ 567 w 1077"/>
                <a:gd name="T63" fmla="*/ 397 h 511"/>
                <a:gd name="T64" fmla="*/ 567 w 1077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511">
                  <a:moveTo>
                    <a:pt x="567" y="511"/>
                  </a:moveTo>
                  <a:lnTo>
                    <a:pt x="680" y="51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2" name="Freeform 1086"/>
            <p:cNvSpPr>
              <a:spLocks/>
            </p:cNvSpPr>
            <p:nvPr/>
          </p:nvSpPr>
          <p:spPr bwMode="auto">
            <a:xfrm>
              <a:off x="4826" y="4725"/>
              <a:ext cx="794" cy="397"/>
            </a:xfrm>
            <a:custGeom>
              <a:avLst/>
              <a:gdLst>
                <a:gd name="T0" fmla="*/ 0 w 794"/>
                <a:gd name="T1" fmla="*/ 227 h 397"/>
                <a:gd name="T2" fmla="*/ 0 w 794"/>
                <a:gd name="T3" fmla="*/ 397 h 397"/>
                <a:gd name="T4" fmla="*/ 227 w 794"/>
                <a:gd name="T5" fmla="*/ 397 h 397"/>
                <a:gd name="T6" fmla="*/ 227 w 794"/>
                <a:gd name="T7" fmla="*/ 340 h 397"/>
                <a:gd name="T8" fmla="*/ 340 w 794"/>
                <a:gd name="T9" fmla="*/ 340 h 397"/>
                <a:gd name="T10" fmla="*/ 340 w 794"/>
                <a:gd name="T11" fmla="*/ 397 h 397"/>
                <a:gd name="T12" fmla="*/ 397 w 794"/>
                <a:gd name="T13" fmla="*/ 397 h 397"/>
                <a:gd name="T14" fmla="*/ 397 w 794"/>
                <a:gd name="T15" fmla="*/ 340 h 397"/>
                <a:gd name="T16" fmla="*/ 794 w 794"/>
                <a:gd name="T17" fmla="*/ 340 h 397"/>
                <a:gd name="T18" fmla="*/ 794 w 794"/>
                <a:gd name="T19" fmla="*/ 170 h 397"/>
                <a:gd name="T20" fmla="*/ 680 w 794"/>
                <a:gd name="T21" fmla="*/ 170 h 397"/>
                <a:gd name="T22" fmla="*/ 680 w 794"/>
                <a:gd name="T23" fmla="*/ 57 h 397"/>
                <a:gd name="T24" fmla="*/ 624 w 794"/>
                <a:gd name="T25" fmla="*/ 57 h 397"/>
                <a:gd name="T26" fmla="*/ 624 w 794"/>
                <a:gd name="T27" fmla="*/ 0 h 397"/>
                <a:gd name="T28" fmla="*/ 283 w 794"/>
                <a:gd name="T29" fmla="*/ 0 h 397"/>
                <a:gd name="T30" fmla="*/ 283 w 794"/>
                <a:gd name="T31" fmla="*/ 57 h 397"/>
                <a:gd name="T32" fmla="*/ 170 w 794"/>
                <a:gd name="T33" fmla="*/ 57 h 397"/>
                <a:gd name="T34" fmla="*/ 170 w 794"/>
                <a:gd name="T35" fmla="*/ 113 h 397"/>
                <a:gd name="T36" fmla="*/ 113 w 794"/>
                <a:gd name="T37" fmla="*/ 113 h 397"/>
                <a:gd name="T38" fmla="*/ 113 w 794"/>
                <a:gd name="T39" fmla="*/ 170 h 397"/>
                <a:gd name="T40" fmla="*/ 57 w 794"/>
                <a:gd name="T41" fmla="*/ 170 h 397"/>
                <a:gd name="T42" fmla="*/ 57 w 794"/>
                <a:gd name="T43" fmla="*/ 227 h 397"/>
                <a:gd name="T44" fmla="*/ 0 w 794"/>
                <a:gd name="T45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227"/>
                  </a:move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3" name="Freeform 1087"/>
            <p:cNvSpPr>
              <a:spLocks/>
            </p:cNvSpPr>
            <p:nvPr/>
          </p:nvSpPr>
          <p:spPr bwMode="auto">
            <a:xfrm>
              <a:off x="3295" y="4158"/>
              <a:ext cx="1134" cy="964"/>
            </a:xfrm>
            <a:custGeom>
              <a:avLst/>
              <a:gdLst>
                <a:gd name="T0" fmla="*/ 0 w 1134"/>
                <a:gd name="T1" fmla="*/ 0 h 964"/>
                <a:gd name="T2" fmla="*/ 227 w 1134"/>
                <a:gd name="T3" fmla="*/ 0 h 964"/>
                <a:gd name="T4" fmla="*/ 227 w 1134"/>
                <a:gd name="T5" fmla="*/ 57 h 964"/>
                <a:gd name="T6" fmla="*/ 340 w 1134"/>
                <a:gd name="T7" fmla="*/ 57 h 964"/>
                <a:gd name="T8" fmla="*/ 340 w 1134"/>
                <a:gd name="T9" fmla="*/ 113 h 964"/>
                <a:gd name="T10" fmla="*/ 397 w 1134"/>
                <a:gd name="T11" fmla="*/ 113 h 964"/>
                <a:gd name="T12" fmla="*/ 397 w 1134"/>
                <a:gd name="T13" fmla="*/ 284 h 964"/>
                <a:gd name="T14" fmla="*/ 453 w 1134"/>
                <a:gd name="T15" fmla="*/ 284 h 964"/>
                <a:gd name="T16" fmla="*/ 453 w 1134"/>
                <a:gd name="T17" fmla="*/ 227 h 964"/>
                <a:gd name="T18" fmla="*/ 510 w 1134"/>
                <a:gd name="T19" fmla="*/ 227 h 964"/>
                <a:gd name="T20" fmla="*/ 510 w 1134"/>
                <a:gd name="T21" fmla="*/ 284 h 964"/>
                <a:gd name="T22" fmla="*/ 567 w 1134"/>
                <a:gd name="T23" fmla="*/ 284 h 964"/>
                <a:gd name="T24" fmla="*/ 567 w 1134"/>
                <a:gd name="T25" fmla="*/ 397 h 964"/>
                <a:gd name="T26" fmla="*/ 737 w 1134"/>
                <a:gd name="T27" fmla="*/ 397 h 964"/>
                <a:gd name="T28" fmla="*/ 737 w 1134"/>
                <a:gd name="T29" fmla="*/ 227 h 964"/>
                <a:gd name="T30" fmla="*/ 964 w 1134"/>
                <a:gd name="T31" fmla="*/ 227 h 964"/>
                <a:gd name="T32" fmla="*/ 964 w 1134"/>
                <a:gd name="T33" fmla="*/ 113 h 964"/>
                <a:gd name="T34" fmla="*/ 1021 w 1134"/>
                <a:gd name="T35" fmla="*/ 113 h 964"/>
                <a:gd name="T36" fmla="*/ 1021 w 1134"/>
                <a:gd name="T37" fmla="*/ 57 h 964"/>
                <a:gd name="T38" fmla="*/ 1077 w 1134"/>
                <a:gd name="T39" fmla="*/ 57 h 964"/>
                <a:gd name="T40" fmla="*/ 1077 w 1134"/>
                <a:gd name="T41" fmla="*/ 170 h 964"/>
                <a:gd name="T42" fmla="*/ 1134 w 1134"/>
                <a:gd name="T43" fmla="*/ 170 h 964"/>
                <a:gd name="T44" fmla="*/ 1134 w 1134"/>
                <a:gd name="T45" fmla="*/ 284 h 964"/>
                <a:gd name="T46" fmla="*/ 1077 w 1134"/>
                <a:gd name="T47" fmla="*/ 284 h 964"/>
                <a:gd name="T48" fmla="*/ 1077 w 1134"/>
                <a:gd name="T49" fmla="*/ 397 h 964"/>
                <a:gd name="T50" fmla="*/ 1134 w 1134"/>
                <a:gd name="T51" fmla="*/ 397 h 964"/>
                <a:gd name="T52" fmla="*/ 1134 w 1134"/>
                <a:gd name="T53" fmla="*/ 510 h 964"/>
                <a:gd name="T54" fmla="*/ 1021 w 1134"/>
                <a:gd name="T55" fmla="*/ 510 h 964"/>
                <a:gd name="T56" fmla="*/ 1021 w 1134"/>
                <a:gd name="T57" fmla="*/ 567 h 964"/>
                <a:gd name="T58" fmla="*/ 964 w 1134"/>
                <a:gd name="T59" fmla="*/ 567 h 964"/>
                <a:gd name="T60" fmla="*/ 964 w 1134"/>
                <a:gd name="T61" fmla="*/ 624 h 964"/>
                <a:gd name="T62" fmla="*/ 907 w 1134"/>
                <a:gd name="T63" fmla="*/ 624 h 964"/>
                <a:gd name="T64" fmla="*/ 907 w 1134"/>
                <a:gd name="T65" fmla="*/ 794 h 964"/>
                <a:gd name="T66" fmla="*/ 850 w 1134"/>
                <a:gd name="T67" fmla="*/ 794 h 964"/>
                <a:gd name="T68" fmla="*/ 850 w 1134"/>
                <a:gd name="T69" fmla="*/ 737 h 964"/>
                <a:gd name="T70" fmla="*/ 794 w 1134"/>
                <a:gd name="T71" fmla="*/ 737 h 964"/>
                <a:gd name="T72" fmla="*/ 794 w 1134"/>
                <a:gd name="T73" fmla="*/ 794 h 964"/>
                <a:gd name="T74" fmla="*/ 737 w 1134"/>
                <a:gd name="T75" fmla="*/ 794 h 964"/>
                <a:gd name="T76" fmla="*/ 680 w 1134"/>
                <a:gd name="T77" fmla="*/ 794 h 964"/>
                <a:gd name="T78" fmla="*/ 680 w 1134"/>
                <a:gd name="T79" fmla="*/ 907 h 964"/>
                <a:gd name="T80" fmla="*/ 624 w 1134"/>
                <a:gd name="T81" fmla="*/ 907 h 964"/>
                <a:gd name="T82" fmla="*/ 624 w 1134"/>
                <a:gd name="T83" fmla="*/ 851 h 964"/>
                <a:gd name="T84" fmla="*/ 510 w 1134"/>
                <a:gd name="T85" fmla="*/ 851 h 964"/>
                <a:gd name="T86" fmla="*/ 510 w 1134"/>
                <a:gd name="T87" fmla="*/ 964 h 964"/>
                <a:gd name="T88" fmla="*/ 340 w 1134"/>
                <a:gd name="T89" fmla="*/ 964 h 964"/>
                <a:gd name="T90" fmla="*/ 340 w 1134"/>
                <a:gd name="T91" fmla="*/ 851 h 964"/>
                <a:gd name="T92" fmla="*/ 227 w 1134"/>
                <a:gd name="T93" fmla="*/ 851 h 964"/>
                <a:gd name="T94" fmla="*/ 227 w 1134"/>
                <a:gd name="T95" fmla="*/ 624 h 964"/>
                <a:gd name="T96" fmla="*/ 170 w 1134"/>
                <a:gd name="T97" fmla="*/ 624 h 964"/>
                <a:gd name="T98" fmla="*/ 170 w 1134"/>
                <a:gd name="T99" fmla="*/ 567 h 964"/>
                <a:gd name="T100" fmla="*/ 397 w 1134"/>
                <a:gd name="T101" fmla="*/ 567 h 964"/>
                <a:gd name="T102" fmla="*/ 453 w 1134"/>
                <a:gd name="T103" fmla="*/ 567 h 964"/>
                <a:gd name="T104" fmla="*/ 453 w 1134"/>
                <a:gd name="T105" fmla="*/ 510 h 964"/>
                <a:gd name="T106" fmla="*/ 510 w 1134"/>
                <a:gd name="T107" fmla="*/ 510 h 964"/>
                <a:gd name="T108" fmla="*/ 510 w 1134"/>
                <a:gd name="T109" fmla="*/ 454 h 964"/>
                <a:gd name="T110" fmla="*/ 453 w 1134"/>
                <a:gd name="T111" fmla="*/ 454 h 964"/>
                <a:gd name="T112" fmla="*/ 453 w 1134"/>
                <a:gd name="T113" fmla="*/ 397 h 964"/>
                <a:gd name="T114" fmla="*/ 227 w 1134"/>
                <a:gd name="T115" fmla="*/ 397 h 964"/>
                <a:gd name="T116" fmla="*/ 227 w 1134"/>
                <a:gd name="T117" fmla="*/ 284 h 964"/>
                <a:gd name="T118" fmla="*/ 0 w 1134"/>
                <a:gd name="T119" fmla="*/ 284 h 964"/>
                <a:gd name="T120" fmla="*/ 0 w 1134"/>
                <a:gd name="T12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964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7"/>
                  </a:lnTo>
                  <a:lnTo>
                    <a:pt x="1077" y="5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510" y="851"/>
                  </a:lnTo>
                  <a:lnTo>
                    <a:pt x="51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27" y="851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4" name="Freeform 1088"/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170 w 397"/>
                <a:gd name="T3" fmla="*/ 57 h 283"/>
                <a:gd name="T4" fmla="*/ 170 w 397"/>
                <a:gd name="T5" fmla="*/ 0 h 283"/>
                <a:gd name="T6" fmla="*/ 113 w 397"/>
                <a:gd name="T7" fmla="*/ 0 h 283"/>
                <a:gd name="T8" fmla="*/ 113 w 397"/>
                <a:gd name="T9" fmla="*/ 113 h 283"/>
                <a:gd name="T10" fmla="*/ 0 w 397"/>
                <a:gd name="T11" fmla="*/ 113 h 283"/>
                <a:gd name="T12" fmla="*/ 0 w 397"/>
                <a:gd name="T13" fmla="*/ 227 h 283"/>
                <a:gd name="T14" fmla="*/ 113 w 397"/>
                <a:gd name="T15" fmla="*/ 227 h 283"/>
                <a:gd name="T16" fmla="*/ 113 w 397"/>
                <a:gd name="T17" fmla="*/ 283 h 283"/>
                <a:gd name="T18" fmla="*/ 170 w 397"/>
                <a:gd name="T19" fmla="*/ 283 h 283"/>
                <a:gd name="T20" fmla="*/ 170 w 397"/>
                <a:gd name="T21" fmla="*/ 227 h 283"/>
                <a:gd name="T22" fmla="*/ 227 w 397"/>
                <a:gd name="T23" fmla="*/ 227 h 283"/>
                <a:gd name="T24" fmla="*/ 227 w 397"/>
                <a:gd name="T25" fmla="*/ 170 h 283"/>
                <a:gd name="T26" fmla="*/ 340 w 397"/>
                <a:gd name="T27" fmla="*/ 170 h 283"/>
                <a:gd name="T28" fmla="*/ 340 w 397"/>
                <a:gd name="T29" fmla="*/ 113 h 283"/>
                <a:gd name="T30" fmla="*/ 397 w 397"/>
                <a:gd name="T31" fmla="*/ 113 h 283"/>
                <a:gd name="T32" fmla="*/ 397 w 397"/>
                <a:gd name="T33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5" name="Freeform 1089"/>
            <p:cNvSpPr>
              <a:spLocks/>
            </p:cNvSpPr>
            <p:nvPr/>
          </p:nvSpPr>
          <p:spPr bwMode="auto">
            <a:xfrm>
              <a:off x="3238" y="3931"/>
              <a:ext cx="227" cy="227"/>
            </a:xfrm>
            <a:custGeom>
              <a:avLst/>
              <a:gdLst>
                <a:gd name="T0" fmla="*/ 0 w 227"/>
                <a:gd name="T1" fmla="*/ 170 h 227"/>
                <a:gd name="T2" fmla="*/ 57 w 227"/>
                <a:gd name="T3" fmla="*/ 170 h 227"/>
                <a:gd name="T4" fmla="*/ 57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  <a:gd name="T10" fmla="*/ 170 w 227"/>
                <a:gd name="T11" fmla="*/ 0 h 227"/>
                <a:gd name="T12" fmla="*/ 170 w 227"/>
                <a:gd name="T13" fmla="*/ 57 h 227"/>
                <a:gd name="T14" fmla="*/ 57 w 227"/>
                <a:gd name="T15" fmla="*/ 57 h 227"/>
                <a:gd name="T16" fmla="*/ 57 w 227"/>
                <a:gd name="T17" fmla="*/ 114 h 227"/>
                <a:gd name="T18" fmla="*/ 0 w 227"/>
                <a:gd name="T19" fmla="*/ 114 h 227"/>
                <a:gd name="T20" fmla="*/ 0 w 227"/>
                <a:gd name="T21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170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6" name="Freeform 1090"/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40 w 397"/>
                <a:gd name="T1" fmla="*/ 284 h 397"/>
                <a:gd name="T2" fmla="*/ 397 w 397"/>
                <a:gd name="T3" fmla="*/ 284 h 397"/>
                <a:gd name="T4" fmla="*/ 397 w 397"/>
                <a:gd name="T5" fmla="*/ 341 h 397"/>
                <a:gd name="T6" fmla="*/ 283 w 397"/>
                <a:gd name="T7" fmla="*/ 341 h 397"/>
                <a:gd name="T8" fmla="*/ 283 w 397"/>
                <a:gd name="T9" fmla="*/ 284 h 397"/>
                <a:gd name="T10" fmla="*/ 226 w 397"/>
                <a:gd name="T11" fmla="*/ 284 h 397"/>
                <a:gd name="T12" fmla="*/ 226 w 397"/>
                <a:gd name="T13" fmla="*/ 397 h 397"/>
                <a:gd name="T14" fmla="*/ 113 w 397"/>
                <a:gd name="T15" fmla="*/ 397 h 397"/>
                <a:gd name="T16" fmla="*/ 113 w 397"/>
                <a:gd name="T17" fmla="*/ 341 h 397"/>
                <a:gd name="T18" fmla="*/ 56 w 397"/>
                <a:gd name="T19" fmla="*/ 341 h 397"/>
                <a:gd name="T20" fmla="*/ 56 w 397"/>
                <a:gd name="T21" fmla="*/ 284 h 397"/>
                <a:gd name="T22" fmla="*/ 0 w 397"/>
                <a:gd name="T23" fmla="*/ 284 h 397"/>
                <a:gd name="T24" fmla="*/ 0 w 397"/>
                <a:gd name="T25" fmla="*/ 170 h 397"/>
                <a:gd name="T26" fmla="*/ 170 w 397"/>
                <a:gd name="T27" fmla="*/ 170 h 397"/>
                <a:gd name="T28" fmla="*/ 170 w 397"/>
                <a:gd name="T29" fmla="*/ 0 h 397"/>
                <a:gd name="T30" fmla="*/ 226 w 397"/>
                <a:gd name="T31" fmla="*/ 0 h 397"/>
                <a:gd name="T32" fmla="*/ 226 w 397"/>
                <a:gd name="T33" fmla="*/ 57 h 397"/>
                <a:gd name="T34" fmla="*/ 283 w 397"/>
                <a:gd name="T35" fmla="*/ 57 h 397"/>
                <a:gd name="T36" fmla="*/ 283 w 397"/>
                <a:gd name="T37" fmla="*/ 114 h 397"/>
                <a:gd name="T38" fmla="*/ 340 w 397"/>
                <a:gd name="T39" fmla="*/ 114 h 397"/>
                <a:gd name="T40" fmla="*/ 340 w 397"/>
                <a:gd name="T4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97">
                  <a:moveTo>
                    <a:pt x="340" y="284"/>
                  </a:moveTo>
                  <a:lnTo>
                    <a:pt x="397" y="284"/>
                  </a:lnTo>
                  <a:lnTo>
                    <a:pt x="397" y="341"/>
                  </a:lnTo>
                  <a:lnTo>
                    <a:pt x="283" y="341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7" name="Freeform 1091"/>
            <p:cNvSpPr>
              <a:spLocks/>
            </p:cNvSpPr>
            <p:nvPr/>
          </p:nvSpPr>
          <p:spPr bwMode="auto">
            <a:xfrm>
              <a:off x="2841" y="2570"/>
              <a:ext cx="624" cy="1078"/>
            </a:xfrm>
            <a:custGeom>
              <a:avLst/>
              <a:gdLst>
                <a:gd name="T0" fmla="*/ 567 w 624"/>
                <a:gd name="T1" fmla="*/ 57 h 1078"/>
                <a:gd name="T2" fmla="*/ 567 w 624"/>
                <a:gd name="T3" fmla="*/ 227 h 1078"/>
                <a:gd name="T4" fmla="*/ 624 w 624"/>
                <a:gd name="T5" fmla="*/ 227 h 1078"/>
                <a:gd name="T6" fmla="*/ 624 w 624"/>
                <a:gd name="T7" fmla="*/ 1021 h 1078"/>
                <a:gd name="T8" fmla="*/ 511 w 624"/>
                <a:gd name="T9" fmla="*/ 1021 h 1078"/>
                <a:gd name="T10" fmla="*/ 511 w 624"/>
                <a:gd name="T11" fmla="*/ 1078 h 1078"/>
                <a:gd name="T12" fmla="*/ 397 w 624"/>
                <a:gd name="T13" fmla="*/ 1078 h 1078"/>
                <a:gd name="T14" fmla="*/ 397 w 624"/>
                <a:gd name="T15" fmla="*/ 1021 h 1078"/>
                <a:gd name="T16" fmla="*/ 340 w 624"/>
                <a:gd name="T17" fmla="*/ 1021 h 1078"/>
                <a:gd name="T18" fmla="*/ 340 w 624"/>
                <a:gd name="T19" fmla="*/ 964 h 1078"/>
                <a:gd name="T20" fmla="*/ 283 w 624"/>
                <a:gd name="T21" fmla="*/ 962 h 1078"/>
                <a:gd name="T22" fmla="*/ 284 w 624"/>
                <a:gd name="T23" fmla="*/ 1021 h 1078"/>
                <a:gd name="T24" fmla="*/ 227 w 624"/>
                <a:gd name="T25" fmla="*/ 1021 h 1078"/>
                <a:gd name="T26" fmla="*/ 227 w 624"/>
                <a:gd name="T27" fmla="*/ 964 h 1078"/>
                <a:gd name="T28" fmla="*/ 170 w 624"/>
                <a:gd name="T29" fmla="*/ 964 h 1078"/>
                <a:gd name="T30" fmla="*/ 170 w 624"/>
                <a:gd name="T31" fmla="*/ 794 h 1078"/>
                <a:gd name="T32" fmla="*/ 114 w 624"/>
                <a:gd name="T33" fmla="*/ 794 h 1078"/>
                <a:gd name="T34" fmla="*/ 114 w 624"/>
                <a:gd name="T35" fmla="*/ 738 h 1078"/>
                <a:gd name="T36" fmla="*/ 57 w 624"/>
                <a:gd name="T37" fmla="*/ 738 h 1078"/>
                <a:gd name="T38" fmla="*/ 57 w 624"/>
                <a:gd name="T39" fmla="*/ 624 h 1078"/>
                <a:gd name="T40" fmla="*/ 0 w 624"/>
                <a:gd name="T41" fmla="*/ 624 h 1078"/>
                <a:gd name="T42" fmla="*/ 0 w 624"/>
                <a:gd name="T43" fmla="*/ 511 h 1078"/>
                <a:gd name="T44" fmla="*/ 57 w 624"/>
                <a:gd name="T45" fmla="*/ 511 h 1078"/>
                <a:gd name="T46" fmla="*/ 57 w 624"/>
                <a:gd name="T47" fmla="*/ 454 h 1078"/>
                <a:gd name="T48" fmla="*/ 114 w 624"/>
                <a:gd name="T49" fmla="*/ 454 h 1078"/>
                <a:gd name="T50" fmla="*/ 114 w 624"/>
                <a:gd name="T51" fmla="*/ 341 h 1078"/>
                <a:gd name="T52" fmla="*/ 57 w 624"/>
                <a:gd name="T53" fmla="*/ 341 h 1078"/>
                <a:gd name="T54" fmla="*/ 57 w 624"/>
                <a:gd name="T55" fmla="*/ 284 h 1078"/>
                <a:gd name="T56" fmla="*/ 170 w 624"/>
                <a:gd name="T57" fmla="*/ 284 h 1078"/>
                <a:gd name="T58" fmla="*/ 170 w 624"/>
                <a:gd name="T59" fmla="*/ 227 h 1078"/>
                <a:gd name="T60" fmla="*/ 284 w 624"/>
                <a:gd name="T61" fmla="*/ 227 h 1078"/>
                <a:gd name="T62" fmla="*/ 284 w 624"/>
                <a:gd name="T63" fmla="*/ 170 h 1078"/>
                <a:gd name="T64" fmla="*/ 397 w 624"/>
                <a:gd name="T65" fmla="*/ 170 h 1078"/>
                <a:gd name="T66" fmla="*/ 397 w 624"/>
                <a:gd name="T67" fmla="*/ 0 h 1078"/>
                <a:gd name="T68" fmla="*/ 454 w 624"/>
                <a:gd name="T69" fmla="*/ 0 h 1078"/>
                <a:gd name="T70" fmla="*/ 511 w 624"/>
                <a:gd name="T71" fmla="*/ 0 h 1078"/>
                <a:gd name="T72" fmla="*/ 511 w 624"/>
                <a:gd name="T73" fmla="*/ 57 h 1078"/>
                <a:gd name="T74" fmla="*/ 567 w 624"/>
                <a:gd name="T7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078">
                  <a:moveTo>
                    <a:pt x="567" y="57"/>
                  </a:moveTo>
                  <a:lnTo>
                    <a:pt x="567" y="227"/>
                  </a:lnTo>
                  <a:lnTo>
                    <a:pt x="624" y="227"/>
                  </a:lnTo>
                  <a:lnTo>
                    <a:pt x="624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83" y="962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8" name="Freeform 1092"/>
            <p:cNvSpPr>
              <a:spLocks/>
            </p:cNvSpPr>
            <p:nvPr/>
          </p:nvSpPr>
          <p:spPr bwMode="auto">
            <a:xfrm>
              <a:off x="3011" y="4498"/>
              <a:ext cx="794" cy="681"/>
            </a:xfrm>
            <a:custGeom>
              <a:avLst/>
              <a:gdLst>
                <a:gd name="T0" fmla="*/ 511 w 794"/>
                <a:gd name="T1" fmla="*/ 0 h 681"/>
                <a:gd name="T2" fmla="*/ 341 w 794"/>
                <a:gd name="T3" fmla="*/ 0 h 681"/>
                <a:gd name="T4" fmla="*/ 341 w 794"/>
                <a:gd name="T5" fmla="*/ 57 h 681"/>
                <a:gd name="T6" fmla="*/ 284 w 794"/>
                <a:gd name="T7" fmla="*/ 57 h 681"/>
                <a:gd name="T8" fmla="*/ 284 w 794"/>
                <a:gd name="T9" fmla="*/ 114 h 681"/>
                <a:gd name="T10" fmla="*/ 114 w 794"/>
                <a:gd name="T11" fmla="*/ 114 h 681"/>
                <a:gd name="T12" fmla="*/ 114 w 794"/>
                <a:gd name="T13" fmla="*/ 170 h 681"/>
                <a:gd name="T14" fmla="*/ 57 w 794"/>
                <a:gd name="T15" fmla="*/ 170 h 681"/>
                <a:gd name="T16" fmla="*/ 57 w 794"/>
                <a:gd name="T17" fmla="*/ 284 h 681"/>
                <a:gd name="T18" fmla="*/ 0 w 794"/>
                <a:gd name="T19" fmla="*/ 284 h 681"/>
                <a:gd name="T20" fmla="*/ 0 w 794"/>
                <a:gd name="T21" fmla="*/ 397 h 681"/>
                <a:gd name="T22" fmla="*/ 114 w 794"/>
                <a:gd name="T23" fmla="*/ 397 h 681"/>
                <a:gd name="T24" fmla="*/ 114 w 794"/>
                <a:gd name="T25" fmla="*/ 511 h 681"/>
                <a:gd name="T26" fmla="*/ 284 w 794"/>
                <a:gd name="T27" fmla="*/ 511 h 681"/>
                <a:gd name="T28" fmla="*/ 284 w 794"/>
                <a:gd name="T29" fmla="*/ 624 h 681"/>
                <a:gd name="T30" fmla="*/ 341 w 794"/>
                <a:gd name="T31" fmla="*/ 624 h 681"/>
                <a:gd name="T32" fmla="*/ 341 w 794"/>
                <a:gd name="T33" fmla="*/ 681 h 681"/>
                <a:gd name="T34" fmla="*/ 397 w 794"/>
                <a:gd name="T35" fmla="*/ 681 h 681"/>
                <a:gd name="T36" fmla="*/ 397 w 794"/>
                <a:gd name="T37" fmla="*/ 511 h 681"/>
                <a:gd name="T38" fmla="*/ 511 w 794"/>
                <a:gd name="T39" fmla="*/ 511 h 681"/>
                <a:gd name="T40" fmla="*/ 511 w 794"/>
                <a:gd name="T41" fmla="*/ 284 h 681"/>
                <a:gd name="T42" fmla="*/ 454 w 794"/>
                <a:gd name="T43" fmla="*/ 284 h 681"/>
                <a:gd name="T44" fmla="*/ 454 w 794"/>
                <a:gd name="T45" fmla="*/ 227 h 681"/>
                <a:gd name="T46" fmla="*/ 737 w 794"/>
                <a:gd name="T47" fmla="*/ 227 h 681"/>
                <a:gd name="T48" fmla="*/ 737 w 794"/>
                <a:gd name="T49" fmla="*/ 170 h 681"/>
                <a:gd name="T50" fmla="*/ 794 w 794"/>
                <a:gd name="T51" fmla="*/ 170 h 681"/>
                <a:gd name="T52" fmla="*/ 794 w 794"/>
                <a:gd name="T53" fmla="*/ 114 h 681"/>
                <a:gd name="T54" fmla="*/ 737 w 794"/>
                <a:gd name="T55" fmla="*/ 114 h 681"/>
                <a:gd name="T56" fmla="*/ 737 w 794"/>
                <a:gd name="T57" fmla="*/ 57 h 681"/>
                <a:gd name="T58" fmla="*/ 511 w 794"/>
                <a:gd name="T59" fmla="*/ 57 h 681"/>
                <a:gd name="T60" fmla="*/ 511 w 794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681">
                  <a:moveTo>
                    <a:pt x="511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397" y="681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29" name="Freeform 1093"/>
            <p:cNvSpPr>
              <a:spLocks/>
            </p:cNvSpPr>
            <p:nvPr/>
          </p:nvSpPr>
          <p:spPr bwMode="auto">
            <a:xfrm>
              <a:off x="4542" y="3308"/>
              <a:ext cx="1191" cy="793"/>
            </a:xfrm>
            <a:custGeom>
              <a:avLst/>
              <a:gdLst>
                <a:gd name="T0" fmla="*/ 1191 w 1191"/>
                <a:gd name="T1" fmla="*/ 283 h 793"/>
                <a:gd name="T2" fmla="*/ 1191 w 1191"/>
                <a:gd name="T3" fmla="*/ 170 h 793"/>
                <a:gd name="T4" fmla="*/ 1134 w 1191"/>
                <a:gd name="T5" fmla="*/ 170 h 793"/>
                <a:gd name="T6" fmla="*/ 1134 w 1191"/>
                <a:gd name="T7" fmla="*/ 226 h 793"/>
                <a:gd name="T8" fmla="*/ 1078 w 1191"/>
                <a:gd name="T9" fmla="*/ 226 h 793"/>
                <a:gd name="T10" fmla="*/ 1078 w 1191"/>
                <a:gd name="T11" fmla="*/ 283 h 793"/>
                <a:gd name="T12" fmla="*/ 1021 w 1191"/>
                <a:gd name="T13" fmla="*/ 283 h 793"/>
                <a:gd name="T14" fmla="*/ 1021 w 1191"/>
                <a:gd name="T15" fmla="*/ 226 h 793"/>
                <a:gd name="T16" fmla="*/ 964 w 1191"/>
                <a:gd name="T17" fmla="*/ 226 h 793"/>
                <a:gd name="T18" fmla="*/ 964 w 1191"/>
                <a:gd name="T19" fmla="*/ 170 h 793"/>
                <a:gd name="T20" fmla="*/ 851 w 1191"/>
                <a:gd name="T21" fmla="*/ 170 h 793"/>
                <a:gd name="T22" fmla="*/ 851 w 1191"/>
                <a:gd name="T23" fmla="*/ 113 h 793"/>
                <a:gd name="T24" fmla="*/ 794 w 1191"/>
                <a:gd name="T25" fmla="*/ 113 h 793"/>
                <a:gd name="T26" fmla="*/ 794 w 1191"/>
                <a:gd name="T27" fmla="*/ 56 h 793"/>
                <a:gd name="T28" fmla="*/ 624 w 1191"/>
                <a:gd name="T29" fmla="*/ 56 h 793"/>
                <a:gd name="T30" fmla="*/ 624 w 1191"/>
                <a:gd name="T31" fmla="*/ 113 h 793"/>
                <a:gd name="T32" fmla="*/ 454 w 1191"/>
                <a:gd name="T33" fmla="*/ 113 h 793"/>
                <a:gd name="T34" fmla="*/ 454 w 1191"/>
                <a:gd name="T35" fmla="*/ 56 h 793"/>
                <a:gd name="T36" fmla="*/ 341 w 1191"/>
                <a:gd name="T37" fmla="*/ 56 h 793"/>
                <a:gd name="T38" fmla="*/ 341 w 1191"/>
                <a:gd name="T39" fmla="*/ 0 h 793"/>
                <a:gd name="T40" fmla="*/ 284 w 1191"/>
                <a:gd name="T41" fmla="*/ 0 h 793"/>
                <a:gd name="T42" fmla="*/ 284 w 1191"/>
                <a:gd name="T43" fmla="*/ 56 h 793"/>
                <a:gd name="T44" fmla="*/ 227 w 1191"/>
                <a:gd name="T45" fmla="*/ 56 h 793"/>
                <a:gd name="T46" fmla="*/ 227 w 1191"/>
                <a:gd name="T47" fmla="*/ 170 h 793"/>
                <a:gd name="T48" fmla="*/ 170 w 1191"/>
                <a:gd name="T49" fmla="*/ 170 h 793"/>
                <a:gd name="T50" fmla="*/ 170 w 1191"/>
                <a:gd name="T51" fmla="*/ 283 h 793"/>
                <a:gd name="T52" fmla="*/ 0 w 1191"/>
                <a:gd name="T53" fmla="*/ 283 h 793"/>
                <a:gd name="T54" fmla="*/ 0 w 1191"/>
                <a:gd name="T55" fmla="*/ 396 h 793"/>
                <a:gd name="T56" fmla="*/ 114 w 1191"/>
                <a:gd name="T57" fmla="*/ 396 h 793"/>
                <a:gd name="T58" fmla="*/ 114 w 1191"/>
                <a:gd name="T59" fmla="*/ 453 h 793"/>
                <a:gd name="T60" fmla="*/ 170 w 1191"/>
                <a:gd name="T61" fmla="*/ 453 h 793"/>
                <a:gd name="T62" fmla="*/ 170 w 1191"/>
                <a:gd name="T63" fmla="*/ 510 h 793"/>
                <a:gd name="T64" fmla="*/ 227 w 1191"/>
                <a:gd name="T65" fmla="*/ 510 h 793"/>
                <a:gd name="T66" fmla="*/ 227 w 1191"/>
                <a:gd name="T67" fmla="*/ 567 h 793"/>
                <a:gd name="T68" fmla="*/ 284 w 1191"/>
                <a:gd name="T69" fmla="*/ 567 h 793"/>
                <a:gd name="T70" fmla="*/ 284 w 1191"/>
                <a:gd name="T71" fmla="*/ 623 h 793"/>
                <a:gd name="T72" fmla="*/ 341 w 1191"/>
                <a:gd name="T73" fmla="*/ 623 h 793"/>
                <a:gd name="T74" fmla="*/ 341 w 1191"/>
                <a:gd name="T75" fmla="*/ 680 h 793"/>
                <a:gd name="T76" fmla="*/ 454 w 1191"/>
                <a:gd name="T77" fmla="*/ 680 h 793"/>
                <a:gd name="T78" fmla="*/ 454 w 1191"/>
                <a:gd name="T79" fmla="*/ 737 h 793"/>
                <a:gd name="T80" fmla="*/ 511 w 1191"/>
                <a:gd name="T81" fmla="*/ 737 h 793"/>
                <a:gd name="T82" fmla="*/ 511 w 1191"/>
                <a:gd name="T83" fmla="*/ 793 h 793"/>
                <a:gd name="T84" fmla="*/ 794 w 1191"/>
                <a:gd name="T85" fmla="*/ 793 h 793"/>
                <a:gd name="T86" fmla="*/ 794 w 1191"/>
                <a:gd name="T87" fmla="*/ 680 h 793"/>
                <a:gd name="T88" fmla="*/ 851 w 1191"/>
                <a:gd name="T89" fmla="*/ 680 h 793"/>
                <a:gd name="T90" fmla="*/ 851 w 1191"/>
                <a:gd name="T91" fmla="*/ 623 h 793"/>
                <a:gd name="T92" fmla="*/ 908 w 1191"/>
                <a:gd name="T93" fmla="*/ 623 h 793"/>
                <a:gd name="T94" fmla="*/ 908 w 1191"/>
                <a:gd name="T95" fmla="*/ 453 h 793"/>
                <a:gd name="T96" fmla="*/ 1021 w 1191"/>
                <a:gd name="T97" fmla="*/ 453 h 793"/>
                <a:gd name="T98" fmla="*/ 1021 w 1191"/>
                <a:gd name="T99" fmla="*/ 396 h 793"/>
                <a:gd name="T100" fmla="*/ 1134 w 1191"/>
                <a:gd name="T101" fmla="*/ 396 h 793"/>
                <a:gd name="T102" fmla="*/ 1134 w 1191"/>
                <a:gd name="T103" fmla="*/ 340 h 793"/>
                <a:gd name="T104" fmla="*/ 1191 w 1191"/>
                <a:gd name="T105" fmla="*/ 340 h 793"/>
                <a:gd name="T106" fmla="*/ 1191 w 1191"/>
                <a:gd name="T107" fmla="*/ 28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793">
                  <a:moveTo>
                    <a:pt x="1191" y="283"/>
                  </a:moveTo>
                  <a:lnTo>
                    <a:pt x="1191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078" y="226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96"/>
                  </a:lnTo>
                  <a:lnTo>
                    <a:pt x="1134" y="39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0" name="Freeform 1094"/>
            <p:cNvSpPr>
              <a:spLocks/>
            </p:cNvSpPr>
            <p:nvPr/>
          </p:nvSpPr>
          <p:spPr bwMode="auto">
            <a:xfrm>
              <a:off x="3465" y="3875"/>
              <a:ext cx="851" cy="680"/>
            </a:xfrm>
            <a:custGeom>
              <a:avLst/>
              <a:gdLst>
                <a:gd name="T0" fmla="*/ 624 w 851"/>
                <a:gd name="T1" fmla="*/ 113 h 680"/>
                <a:gd name="T2" fmla="*/ 397 w 851"/>
                <a:gd name="T3" fmla="*/ 113 h 680"/>
                <a:gd name="T4" fmla="*/ 397 w 851"/>
                <a:gd name="T5" fmla="*/ 170 h 680"/>
                <a:gd name="T6" fmla="*/ 283 w 851"/>
                <a:gd name="T7" fmla="*/ 170 h 680"/>
                <a:gd name="T8" fmla="*/ 283 w 851"/>
                <a:gd name="T9" fmla="*/ 113 h 680"/>
                <a:gd name="T10" fmla="*/ 227 w 851"/>
                <a:gd name="T11" fmla="*/ 113 h 680"/>
                <a:gd name="T12" fmla="*/ 227 w 851"/>
                <a:gd name="T13" fmla="*/ 56 h 680"/>
                <a:gd name="T14" fmla="*/ 170 w 851"/>
                <a:gd name="T15" fmla="*/ 56 h 680"/>
                <a:gd name="T16" fmla="*/ 170 w 851"/>
                <a:gd name="T17" fmla="*/ 0 h 680"/>
                <a:gd name="T18" fmla="*/ 0 w 851"/>
                <a:gd name="T19" fmla="*/ 0 h 680"/>
                <a:gd name="T20" fmla="*/ 0 w 851"/>
                <a:gd name="T21" fmla="*/ 283 h 680"/>
                <a:gd name="T22" fmla="*/ 57 w 851"/>
                <a:gd name="T23" fmla="*/ 283 h 680"/>
                <a:gd name="T24" fmla="*/ 57 w 851"/>
                <a:gd name="T25" fmla="*/ 340 h 680"/>
                <a:gd name="T26" fmla="*/ 170 w 851"/>
                <a:gd name="T27" fmla="*/ 340 h 680"/>
                <a:gd name="T28" fmla="*/ 170 w 851"/>
                <a:gd name="T29" fmla="*/ 396 h 680"/>
                <a:gd name="T30" fmla="*/ 227 w 851"/>
                <a:gd name="T31" fmla="*/ 396 h 680"/>
                <a:gd name="T32" fmla="*/ 227 w 851"/>
                <a:gd name="T33" fmla="*/ 567 h 680"/>
                <a:gd name="T34" fmla="*/ 283 w 851"/>
                <a:gd name="T35" fmla="*/ 567 h 680"/>
                <a:gd name="T36" fmla="*/ 283 w 851"/>
                <a:gd name="T37" fmla="*/ 510 h 680"/>
                <a:gd name="T38" fmla="*/ 340 w 851"/>
                <a:gd name="T39" fmla="*/ 510 h 680"/>
                <a:gd name="T40" fmla="*/ 340 w 851"/>
                <a:gd name="T41" fmla="*/ 567 h 680"/>
                <a:gd name="T42" fmla="*/ 397 w 851"/>
                <a:gd name="T43" fmla="*/ 567 h 680"/>
                <a:gd name="T44" fmla="*/ 397 w 851"/>
                <a:gd name="T45" fmla="*/ 680 h 680"/>
                <a:gd name="T46" fmla="*/ 567 w 851"/>
                <a:gd name="T47" fmla="*/ 680 h 680"/>
                <a:gd name="T48" fmla="*/ 567 w 851"/>
                <a:gd name="T49" fmla="*/ 510 h 680"/>
                <a:gd name="T50" fmla="*/ 794 w 851"/>
                <a:gd name="T51" fmla="*/ 510 h 680"/>
                <a:gd name="T52" fmla="*/ 794 w 851"/>
                <a:gd name="T53" fmla="*/ 396 h 680"/>
                <a:gd name="T54" fmla="*/ 851 w 851"/>
                <a:gd name="T55" fmla="*/ 396 h 680"/>
                <a:gd name="T56" fmla="*/ 851 w 851"/>
                <a:gd name="T57" fmla="*/ 283 h 680"/>
                <a:gd name="T58" fmla="*/ 794 w 851"/>
                <a:gd name="T59" fmla="*/ 283 h 680"/>
                <a:gd name="T60" fmla="*/ 794 w 851"/>
                <a:gd name="T61" fmla="*/ 226 h 680"/>
                <a:gd name="T62" fmla="*/ 737 w 851"/>
                <a:gd name="T63" fmla="*/ 226 h 680"/>
                <a:gd name="T64" fmla="*/ 737 w 851"/>
                <a:gd name="T65" fmla="*/ 170 h 680"/>
                <a:gd name="T66" fmla="*/ 624 w 851"/>
                <a:gd name="T67" fmla="*/ 170 h 680"/>
                <a:gd name="T68" fmla="*/ 624 w 851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680">
                  <a:moveTo>
                    <a:pt x="624" y="113"/>
                  </a:moveTo>
                  <a:lnTo>
                    <a:pt x="397" y="113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6"/>
                  </a:lnTo>
                  <a:lnTo>
                    <a:pt x="851" y="396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1" name="Freeform 1095"/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510 w 1020"/>
                <a:gd name="T1" fmla="*/ 1531 h 1531"/>
                <a:gd name="T2" fmla="*/ 453 w 1020"/>
                <a:gd name="T3" fmla="*/ 1531 h 1531"/>
                <a:gd name="T4" fmla="*/ 453 w 1020"/>
                <a:gd name="T5" fmla="*/ 1475 h 1531"/>
                <a:gd name="T6" fmla="*/ 226 w 1020"/>
                <a:gd name="T7" fmla="*/ 1475 h 1531"/>
                <a:gd name="T8" fmla="*/ 226 w 1020"/>
                <a:gd name="T9" fmla="*/ 1361 h 1531"/>
                <a:gd name="T10" fmla="*/ 283 w 1020"/>
                <a:gd name="T11" fmla="*/ 1361 h 1531"/>
                <a:gd name="T12" fmla="*/ 283 w 1020"/>
                <a:gd name="T13" fmla="*/ 1021 h 1531"/>
                <a:gd name="T14" fmla="*/ 226 w 1020"/>
                <a:gd name="T15" fmla="*/ 1021 h 1531"/>
                <a:gd name="T16" fmla="*/ 226 w 1020"/>
                <a:gd name="T17" fmla="*/ 851 h 1531"/>
                <a:gd name="T18" fmla="*/ 170 w 1020"/>
                <a:gd name="T19" fmla="*/ 851 h 1531"/>
                <a:gd name="T20" fmla="*/ 170 w 1020"/>
                <a:gd name="T21" fmla="*/ 794 h 1531"/>
                <a:gd name="T22" fmla="*/ 0 w 1020"/>
                <a:gd name="T23" fmla="*/ 794 h 1531"/>
                <a:gd name="T24" fmla="*/ 0 w 1020"/>
                <a:gd name="T25" fmla="*/ 624 h 1531"/>
                <a:gd name="T26" fmla="*/ 56 w 1020"/>
                <a:gd name="T27" fmla="*/ 624 h 1531"/>
                <a:gd name="T28" fmla="*/ 56 w 1020"/>
                <a:gd name="T29" fmla="*/ 567 h 1531"/>
                <a:gd name="T30" fmla="*/ 113 w 1020"/>
                <a:gd name="T31" fmla="*/ 567 h 1531"/>
                <a:gd name="T32" fmla="*/ 113 w 1020"/>
                <a:gd name="T33" fmla="*/ 511 h 1531"/>
                <a:gd name="T34" fmla="*/ 226 w 1020"/>
                <a:gd name="T35" fmla="*/ 511 h 1531"/>
                <a:gd name="T36" fmla="*/ 226 w 1020"/>
                <a:gd name="T37" fmla="*/ 454 h 1531"/>
                <a:gd name="T38" fmla="*/ 283 w 1020"/>
                <a:gd name="T39" fmla="*/ 454 h 1531"/>
                <a:gd name="T40" fmla="*/ 283 w 1020"/>
                <a:gd name="T41" fmla="*/ 397 h 1531"/>
                <a:gd name="T42" fmla="*/ 340 w 1020"/>
                <a:gd name="T43" fmla="*/ 397 h 1531"/>
                <a:gd name="T44" fmla="*/ 340 w 1020"/>
                <a:gd name="T45" fmla="*/ 284 h 1531"/>
                <a:gd name="T46" fmla="*/ 396 w 1020"/>
                <a:gd name="T47" fmla="*/ 284 h 1531"/>
                <a:gd name="T48" fmla="*/ 396 w 1020"/>
                <a:gd name="T49" fmla="*/ 170 h 1531"/>
                <a:gd name="T50" fmla="*/ 453 w 1020"/>
                <a:gd name="T51" fmla="*/ 170 h 1531"/>
                <a:gd name="T52" fmla="*/ 453 w 1020"/>
                <a:gd name="T53" fmla="*/ 114 h 1531"/>
                <a:gd name="T54" fmla="*/ 510 w 1020"/>
                <a:gd name="T55" fmla="*/ 114 h 1531"/>
                <a:gd name="T56" fmla="*/ 510 w 1020"/>
                <a:gd name="T57" fmla="*/ 57 h 1531"/>
                <a:gd name="T58" fmla="*/ 567 w 1020"/>
                <a:gd name="T59" fmla="*/ 57 h 1531"/>
                <a:gd name="T60" fmla="*/ 567 w 1020"/>
                <a:gd name="T61" fmla="*/ 0 h 1531"/>
                <a:gd name="T62" fmla="*/ 737 w 1020"/>
                <a:gd name="T63" fmla="*/ 0 h 1531"/>
                <a:gd name="T64" fmla="*/ 737 w 1020"/>
                <a:gd name="T65" fmla="*/ 57 h 1531"/>
                <a:gd name="T66" fmla="*/ 793 w 1020"/>
                <a:gd name="T67" fmla="*/ 57 h 1531"/>
                <a:gd name="T68" fmla="*/ 793 w 1020"/>
                <a:gd name="T69" fmla="*/ 114 h 1531"/>
                <a:gd name="T70" fmla="*/ 907 w 1020"/>
                <a:gd name="T71" fmla="*/ 114 h 1531"/>
                <a:gd name="T72" fmla="*/ 907 w 1020"/>
                <a:gd name="T73" fmla="*/ 57 h 1531"/>
                <a:gd name="T74" fmla="*/ 963 w 1020"/>
                <a:gd name="T75" fmla="*/ 57 h 1531"/>
                <a:gd name="T76" fmla="*/ 963 w 1020"/>
                <a:gd name="T77" fmla="*/ 114 h 1531"/>
                <a:gd name="T78" fmla="*/ 1020 w 1020"/>
                <a:gd name="T79" fmla="*/ 114 h 1531"/>
                <a:gd name="T80" fmla="*/ 1020 w 1020"/>
                <a:gd name="T81" fmla="*/ 227 h 1531"/>
                <a:gd name="T82" fmla="*/ 963 w 1020"/>
                <a:gd name="T83" fmla="*/ 227 h 1531"/>
                <a:gd name="T84" fmla="*/ 963 w 1020"/>
                <a:gd name="T85" fmla="*/ 284 h 1531"/>
                <a:gd name="T86" fmla="*/ 907 w 1020"/>
                <a:gd name="T87" fmla="*/ 284 h 1531"/>
                <a:gd name="T88" fmla="*/ 907 w 1020"/>
                <a:gd name="T89" fmla="*/ 397 h 1531"/>
                <a:gd name="T90" fmla="*/ 793 w 1020"/>
                <a:gd name="T91" fmla="*/ 397 h 1531"/>
                <a:gd name="T92" fmla="*/ 793 w 1020"/>
                <a:gd name="T93" fmla="*/ 1021 h 1531"/>
                <a:gd name="T94" fmla="*/ 737 w 1020"/>
                <a:gd name="T95" fmla="*/ 1021 h 1531"/>
                <a:gd name="T96" fmla="*/ 737 w 1020"/>
                <a:gd name="T97" fmla="*/ 1191 h 1531"/>
                <a:gd name="T98" fmla="*/ 680 w 1020"/>
                <a:gd name="T99" fmla="*/ 1191 h 1531"/>
                <a:gd name="T100" fmla="*/ 680 w 1020"/>
                <a:gd name="T101" fmla="*/ 1304 h 1531"/>
                <a:gd name="T102" fmla="*/ 623 w 1020"/>
                <a:gd name="T103" fmla="*/ 1304 h 1531"/>
                <a:gd name="T104" fmla="*/ 623 w 1020"/>
                <a:gd name="T105" fmla="*/ 1361 h 1531"/>
                <a:gd name="T106" fmla="*/ 567 w 1020"/>
                <a:gd name="T107" fmla="*/ 1361 h 1531"/>
                <a:gd name="T108" fmla="*/ 567 w 1020"/>
                <a:gd name="T109" fmla="*/ 1475 h 1531"/>
                <a:gd name="T110" fmla="*/ 510 w 1020"/>
                <a:gd name="T111" fmla="*/ 1475 h 1531"/>
                <a:gd name="T112" fmla="*/ 510 w 1020"/>
                <a:gd name="T113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1531">
                  <a:moveTo>
                    <a:pt x="510" y="1531"/>
                  </a:moveTo>
                  <a:lnTo>
                    <a:pt x="453" y="1531"/>
                  </a:lnTo>
                  <a:lnTo>
                    <a:pt x="453" y="1475"/>
                  </a:lnTo>
                  <a:lnTo>
                    <a:pt x="226" y="1475"/>
                  </a:lnTo>
                  <a:lnTo>
                    <a:pt x="226" y="1361"/>
                  </a:lnTo>
                  <a:lnTo>
                    <a:pt x="283" y="1361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3" y="57"/>
                  </a:lnTo>
                  <a:lnTo>
                    <a:pt x="963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963" y="227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793" y="39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191"/>
                  </a:lnTo>
                  <a:lnTo>
                    <a:pt x="680" y="1191"/>
                  </a:lnTo>
                  <a:lnTo>
                    <a:pt x="680" y="1304"/>
                  </a:lnTo>
                  <a:lnTo>
                    <a:pt x="623" y="1304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2" name="Freeform 1096"/>
            <p:cNvSpPr>
              <a:spLocks/>
            </p:cNvSpPr>
            <p:nvPr/>
          </p:nvSpPr>
          <p:spPr bwMode="auto">
            <a:xfrm>
              <a:off x="2671" y="3421"/>
              <a:ext cx="454" cy="283"/>
            </a:xfrm>
            <a:custGeom>
              <a:avLst/>
              <a:gdLst>
                <a:gd name="T0" fmla="*/ 454 w 454"/>
                <a:gd name="T1" fmla="*/ 283 h 283"/>
                <a:gd name="T2" fmla="*/ 284 w 454"/>
                <a:gd name="T3" fmla="*/ 283 h 283"/>
                <a:gd name="T4" fmla="*/ 284 w 454"/>
                <a:gd name="T5" fmla="*/ 227 h 283"/>
                <a:gd name="T6" fmla="*/ 57 w 454"/>
                <a:gd name="T7" fmla="*/ 227 h 283"/>
                <a:gd name="T8" fmla="*/ 57 w 454"/>
                <a:gd name="T9" fmla="*/ 170 h 283"/>
                <a:gd name="T10" fmla="*/ 0 w 454"/>
                <a:gd name="T11" fmla="*/ 170 h 283"/>
                <a:gd name="T12" fmla="*/ 0 w 454"/>
                <a:gd name="T13" fmla="*/ 113 h 283"/>
                <a:gd name="T14" fmla="*/ 114 w 454"/>
                <a:gd name="T15" fmla="*/ 113 h 283"/>
                <a:gd name="T16" fmla="*/ 114 w 454"/>
                <a:gd name="T17" fmla="*/ 0 h 283"/>
                <a:gd name="T18" fmla="*/ 170 w 454"/>
                <a:gd name="T19" fmla="*/ 0 h 283"/>
                <a:gd name="T20" fmla="*/ 170 w 454"/>
                <a:gd name="T21" fmla="*/ 57 h 283"/>
                <a:gd name="T22" fmla="*/ 170 w 454"/>
                <a:gd name="T23" fmla="*/ 113 h 283"/>
                <a:gd name="T24" fmla="*/ 227 w 454"/>
                <a:gd name="T25" fmla="*/ 113 h 283"/>
                <a:gd name="T26" fmla="*/ 227 w 454"/>
                <a:gd name="T27" fmla="*/ 57 h 283"/>
                <a:gd name="T28" fmla="*/ 284 w 454"/>
                <a:gd name="T29" fmla="*/ 57 h 283"/>
                <a:gd name="T30" fmla="*/ 284 w 454"/>
                <a:gd name="T31" fmla="*/ 0 h 283"/>
                <a:gd name="T32" fmla="*/ 340 w 454"/>
                <a:gd name="T33" fmla="*/ 0 h 283"/>
                <a:gd name="T34" fmla="*/ 340 w 454"/>
                <a:gd name="T35" fmla="*/ 113 h 283"/>
                <a:gd name="T36" fmla="*/ 397 w 454"/>
                <a:gd name="T37" fmla="*/ 113 h 283"/>
                <a:gd name="T38" fmla="*/ 397 w 454"/>
                <a:gd name="T39" fmla="*/ 170 h 283"/>
                <a:gd name="T40" fmla="*/ 454 w 454"/>
                <a:gd name="T41" fmla="*/ 170 h 283"/>
                <a:gd name="T42" fmla="*/ 454 w 454"/>
                <a:gd name="T4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283">
                  <a:moveTo>
                    <a:pt x="454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3" name="Freeform 1097"/>
            <p:cNvSpPr>
              <a:spLocks/>
            </p:cNvSpPr>
            <p:nvPr/>
          </p:nvSpPr>
          <p:spPr bwMode="auto">
            <a:xfrm>
              <a:off x="1934" y="4215"/>
              <a:ext cx="737" cy="794"/>
            </a:xfrm>
            <a:custGeom>
              <a:avLst/>
              <a:gdLst>
                <a:gd name="T0" fmla="*/ 113 w 737"/>
                <a:gd name="T1" fmla="*/ 794 h 794"/>
                <a:gd name="T2" fmla="*/ 113 w 737"/>
                <a:gd name="T3" fmla="*/ 623 h 794"/>
                <a:gd name="T4" fmla="*/ 57 w 737"/>
                <a:gd name="T5" fmla="*/ 623 h 794"/>
                <a:gd name="T6" fmla="*/ 57 w 737"/>
                <a:gd name="T7" fmla="*/ 453 h 794"/>
                <a:gd name="T8" fmla="*/ 0 w 737"/>
                <a:gd name="T9" fmla="*/ 453 h 794"/>
                <a:gd name="T10" fmla="*/ 0 w 737"/>
                <a:gd name="T11" fmla="*/ 397 h 794"/>
                <a:gd name="T12" fmla="*/ 57 w 737"/>
                <a:gd name="T13" fmla="*/ 397 h 794"/>
                <a:gd name="T14" fmla="*/ 57 w 737"/>
                <a:gd name="T15" fmla="*/ 283 h 794"/>
                <a:gd name="T16" fmla="*/ 170 w 737"/>
                <a:gd name="T17" fmla="*/ 283 h 794"/>
                <a:gd name="T18" fmla="*/ 170 w 737"/>
                <a:gd name="T19" fmla="*/ 227 h 794"/>
                <a:gd name="T20" fmla="*/ 284 w 737"/>
                <a:gd name="T21" fmla="*/ 227 h 794"/>
                <a:gd name="T22" fmla="*/ 284 w 737"/>
                <a:gd name="T23" fmla="*/ 113 h 794"/>
                <a:gd name="T24" fmla="*/ 340 w 737"/>
                <a:gd name="T25" fmla="*/ 113 h 794"/>
                <a:gd name="T26" fmla="*/ 340 w 737"/>
                <a:gd name="T27" fmla="*/ 56 h 794"/>
                <a:gd name="T28" fmla="*/ 397 w 737"/>
                <a:gd name="T29" fmla="*/ 56 h 794"/>
                <a:gd name="T30" fmla="*/ 397 w 737"/>
                <a:gd name="T31" fmla="*/ 0 h 794"/>
                <a:gd name="T32" fmla="*/ 567 w 737"/>
                <a:gd name="T33" fmla="*/ 0 h 794"/>
                <a:gd name="T34" fmla="*/ 567 w 737"/>
                <a:gd name="T35" fmla="*/ 56 h 794"/>
                <a:gd name="T36" fmla="*/ 624 w 737"/>
                <a:gd name="T37" fmla="*/ 56 h 794"/>
                <a:gd name="T38" fmla="*/ 624 w 737"/>
                <a:gd name="T39" fmla="*/ 397 h 794"/>
                <a:gd name="T40" fmla="*/ 680 w 737"/>
                <a:gd name="T41" fmla="*/ 397 h 794"/>
                <a:gd name="T42" fmla="*/ 680 w 737"/>
                <a:gd name="T43" fmla="*/ 453 h 794"/>
                <a:gd name="T44" fmla="*/ 624 w 737"/>
                <a:gd name="T45" fmla="*/ 453 h 794"/>
                <a:gd name="T46" fmla="*/ 624 w 737"/>
                <a:gd name="T47" fmla="*/ 510 h 794"/>
                <a:gd name="T48" fmla="*/ 737 w 737"/>
                <a:gd name="T49" fmla="*/ 510 h 794"/>
                <a:gd name="T50" fmla="*/ 737 w 737"/>
                <a:gd name="T51" fmla="*/ 737 h 794"/>
                <a:gd name="T52" fmla="*/ 397 w 737"/>
                <a:gd name="T53" fmla="*/ 737 h 794"/>
                <a:gd name="T54" fmla="*/ 397 w 737"/>
                <a:gd name="T55" fmla="*/ 794 h 794"/>
                <a:gd name="T56" fmla="*/ 227 w 737"/>
                <a:gd name="T57" fmla="*/ 794 h 794"/>
                <a:gd name="T58" fmla="*/ 227 w 737"/>
                <a:gd name="T59" fmla="*/ 737 h 794"/>
                <a:gd name="T60" fmla="*/ 170 w 737"/>
                <a:gd name="T61" fmla="*/ 737 h 794"/>
                <a:gd name="T62" fmla="*/ 170 w 737"/>
                <a:gd name="T63" fmla="*/ 794 h 794"/>
                <a:gd name="T64" fmla="*/ 113 w 73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794">
                  <a:moveTo>
                    <a:pt x="113" y="794"/>
                  </a:move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3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4" name="Freeform 1098"/>
            <p:cNvSpPr>
              <a:spLocks/>
            </p:cNvSpPr>
            <p:nvPr/>
          </p:nvSpPr>
          <p:spPr bwMode="auto">
            <a:xfrm>
              <a:off x="1764" y="3421"/>
              <a:ext cx="907" cy="1588"/>
            </a:xfrm>
            <a:custGeom>
              <a:avLst/>
              <a:gdLst>
                <a:gd name="T0" fmla="*/ 283 w 907"/>
                <a:gd name="T1" fmla="*/ 1531 h 1588"/>
                <a:gd name="T2" fmla="*/ 227 w 907"/>
                <a:gd name="T3" fmla="*/ 1531 h 1588"/>
                <a:gd name="T4" fmla="*/ 227 w 907"/>
                <a:gd name="T5" fmla="*/ 1588 h 1588"/>
                <a:gd name="T6" fmla="*/ 113 w 907"/>
                <a:gd name="T7" fmla="*/ 1588 h 1588"/>
                <a:gd name="T8" fmla="*/ 113 w 907"/>
                <a:gd name="T9" fmla="*/ 1474 h 1588"/>
                <a:gd name="T10" fmla="*/ 57 w 907"/>
                <a:gd name="T11" fmla="*/ 1474 h 1588"/>
                <a:gd name="T12" fmla="*/ 57 w 907"/>
                <a:gd name="T13" fmla="*/ 1417 h 1588"/>
                <a:gd name="T14" fmla="*/ 0 w 907"/>
                <a:gd name="T15" fmla="*/ 1417 h 1588"/>
                <a:gd name="T16" fmla="*/ 0 w 907"/>
                <a:gd name="T17" fmla="*/ 1304 h 1588"/>
                <a:gd name="T18" fmla="*/ 57 w 907"/>
                <a:gd name="T19" fmla="*/ 1304 h 1588"/>
                <a:gd name="T20" fmla="*/ 57 w 907"/>
                <a:gd name="T21" fmla="*/ 1134 h 1588"/>
                <a:gd name="T22" fmla="*/ 113 w 907"/>
                <a:gd name="T23" fmla="*/ 1134 h 1588"/>
                <a:gd name="T24" fmla="*/ 113 w 907"/>
                <a:gd name="T25" fmla="*/ 510 h 1588"/>
                <a:gd name="T26" fmla="*/ 227 w 907"/>
                <a:gd name="T27" fmla="*/ 510 h 1588"/>
                <a:gd name="T28" fmla="*/ 227 w 907"/>
                <a:gd name="T29" fmla="*/ 397 h 1588"/>
                <a:gd name="T30" fmla="*/ 283 w 907"/>
                <a:gd name="T31" fmla="*/ 397 h 1588"/>
                <a:gd name="T32" fmla="*/ 283 w 907"/>
                <a:gd name="T33" fmla="*/ 340 h 1588"/>
                <a:gd name="T34" fmla="*/ 340 w 907"/>
                <a:gd name="T35" fmla="*/ 340 h 1588"/>
                <a:gd name="T36" fmla="*/ 340 w 907"/>
                <a:gd name="T37" fmla="*/ 227 h 1588"/>
                <a:gd name="T38" fmla="*/ 283 w 907"/>
                <a:gd name="T39" fmla="*/ 227 h 1588"/>
                <a:gd name="T40" fmla="*/ 283 w 907"/>
                <a:gd name="T41" fmla="*/ 170 h 1588"/>
                <a:gd name="T42" fmla="*/ 283 w 907"/>
                <a:gd name="T43" fmla="*/ 113 h 1588"/>
                <a:gd name="T44" fmla="*/ 340 w 907"/>
                <a:gd name="T45" fmla="*/ 113 h 1588"/>
                <a:gd name="T46" fmla="*/ 340 w 907"/>
                <a:gd name="T47" fmla="*/ 57 h 1588"/>
                <a:gd name="T48" fmla="*/ 510 w 907"/>
                <a:gd name="T49" fmla="*/ 57 h 1588"/>
                <a:gd name="T50" fmla="*/ 510 w 907"/>
                <a:gd name="T51" fmla="*/ 0 h 1588"/>
                <a:gd name="T52" fmla="*/ 737 w 907"/>
                <a:gd name="T53" fmla="*/ 0 h 1588"/>
                <a:gd name="T54" fmla="*/ 737 w 907"/>
                <a:gd name="T55" fmla="*/ 113 h 1588"/>
                <a:gd name="T56" fmla="*/ 850 w 907"/>
                <a:gd name="T57" fmla="*/ 113 h 1588"/>
                <a:gd name="T58" fmla="*/ 850 w 907"/>
                <a:gd name="T59" fmla="*/ 227 h 1588"/>
                <a:gd name="T60" fmla="*/ 794 w 907"/>
                <a:gd name="T61" fmla="*/ 227 h 1588"/>
                <a:gd name="T62" fmla="*/ 794 w 907"/>
                <a:gd name="T63" fmla="*/ 283 h 1588"/>
                <a:gd name="T64" fmla="*/ 737 w 907"/>
                <a:gd name="T65" fmla="*/ 283 h 1588"/>
                <a:gd name="T66" fmla="*/ 737 w 907"/>
                <a:gd name="T67" fmla="*/ 397 h 1588"/>
                <a:gd name="T68" fmla="*/ 907 w 907"/>
                <a:gd name="T69" fmla="*/ 397 h 1588"/>
                <a:gd name="T70" fmla="*/ 907 w 907"/>
                <a:gd name="T71" fmla="*/ 454 h 1588"/>
                <a:gd name="T72" fmla="*/ 850 w 907"/>
                <a:gd name="T73" fmla="*/ 454 h 1588"/>
                <a:gd name="T74" fmla="*/ 850 w 907"/>
                <a:gd name="T75" fmla="*/ 510 h 1588"/>
                <a:gd name="T76" fmla="*/ 737 w 907"/>
                <a:gd name="T77" fmla="*/ 510 h 1588"/>
                <a:gd name="T78" fmla="*/ 737 w 907"/>
                <a:gd name="T79" fmla="*/ 567 h 1588"/>
                <a:gd name="T80" fmla="*/ 680 w 907"/>
                <a:gd name="T81" fmla="*/ 567 h 1588"/>
                <a:gd name="T82" fmla="*/ 680 w 907"/>
                <a:gd name="T83" fmla="*/ 624 h 1588"/>
                <a:gd name="T84" fmla="*/ 624 w 907"/>
                <a:gd name="T85" fmla="*/ 624 h 1588"/>
                <a:gd name="T86" fmla="*/ 567 w 907"/>
                <a:gd name="T87" fmla="*/ 624 h 1588"/>
                <a:gd name="T88" fmla="*/ 567 w 907"/>
                <a:gd name="T89" fmla="*/ 680 h 1588"/>
                <a:gd name="T90" fmla="*/ 510 w 907"/>
                <a:gd name="T91" fmla="*/ 680 h 1588"/>
                <a:gd name="T92" fmla="*/ 510 w 907"/>
                <a:gd name="T93" fmla="*/ 794 h 1588"/>
                <a:gd name="T94" fmla="*/ 397 w 907"/>
                <a:gd name="T95" fmla="*/ 794 h 1588"/>
                <a:gd name="T96" fmla="*/ 397 w 907"/>
                <a:gd name="T97" fmla="*/ 907 h 1588"/>
                <a:gd name="T98" fmla="*/ 283 w 907"/>
                <a:gd name="T99" fmla="*/ 907 h 1588"/>
                <a:gd name="T100" fmla="*/ 283 w 907"/>
                <a:gd name="T101" fmla="*/ 964 h 1588"/>
                <a:gd name="T102" fmla="*/ 340 w 907"/>
                <a:gd name="T103" fmla="*/ 964 h 1588"/>
                <a:gd name="T104" fmla="*/ 340 w 907"/>
                <a:gd name="T105" fmla="*/ 1077 h 1588"/>
                <a:gd name="T106" fmla="*/ 227 w 907"/>
                <a:gd name="T107" fmla="*/ 1077 h 1588"/>
                <a:gd name="T108" fmla="*/ 227 w 907"/>
                <a:gd name="T109" fmla="*/ 1191 h 1588"/>
                <a:gd name="T110" fmla="*/ 170 w 907"/>
                <a:gd name="T111" fmla="*/ 1191 h 1588"/>
                <a:gd name="T112" fmla="*/ 170 w 907"/>
                <a:gd name="T113" fmla="*/ 1247 h 1588"/>
                <a:gd name="T114" fmla="*/ 227 w 907"/>
                <a:gd name="T115" fmla="*/ 1247 h 1588"/>
                <a:gd name="T116" fmla="*/ 227 w 907"/>
                <a:gd name="T117" fmla="*/ 1417 h 1588"/>
                <a:gd name="T118" fmla="*/ 283 w 907"/>
                <a:gd name="T119" fmla="*/ 1417 h 1588"/>
                <a:gd name="T120" fmla="*/ 283 w 907"/>
                <a:gd name="T121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588">
                  <a:moveTo>
                    <a:pt x="283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5" name="Freeform 1099"/>
            <p:cNvSpPr>
              <a:spLocks/>
            </p:cNvSpPr>
            <p:nvPr/>
          </p:nvSpPr>
          <p:spPr bwMode="auto">
            <a:xfrm>
              <a:off x="2388" y="2457"/>
              <a:ext cx="623" cy="1134"/>
            </a:xfrm>
            <a:custGeom>
              <a:avLst/>
              <a:gdLst>
                <a:gd name="T0" fmla="*/ 340 w 623"/>
                <a:gd name="T1" fmla="*/ 0 h 1134"/>
                <a:gd name="T2" fmla="*/ 340 w 623"/>
                <a:gd name="T3" fmla="*/ 57 h 1134"/>
                <a:gd name="T4" fmla="*/ 170 w 623"/>
                <a:gd name="T5" fmla="*/ 57 h 1134"/>
                <a:gd name="T6" fmla="*/ 170 w 623"/>
                <a:gd name="T7" fmla="*/ 397 h 1134"/>
                <a:gd name="T8" fmla="*/ 113 w 623"/>
                <a:gd name="T9" fmla="*/ 397 h 1134"/>
                <a:gd name="T10" fmla="*/ 113 w 623"/>
                <a:gd name="T11" fmla="*/ 680 h 1134"/>
                <a:gd name="T12" fmla="*/ 56 w 623"/>
                <a:gd name="T13" fmla="*/ 680 h 1134"/>
                <a:gd name="T14" fmla="*/ 56 w 623"/>
                <a:gd name="T15" fmla="*/ 794 h 1134"/>
                <a:gd name="T16" fmla="*/ 0 w 623"/>
                <a:gd name="T17" fmla="*/ 794 h 1134"/>
                <a:gd name="T18" fmla="*/ 0 w 623"/>
                <a:gd name="T19" fmla="*/ 964 h 1134"/>
                <a:gd name="T20" fmla="*/ 113 w 623"/>
                <a:gd name="T21" fmla="*/ 964 h 1134"/>
                <a:gd name="T22" fmla="*/ 113 w 623"/>
                <a:gd name="T23" fmla="*/ 1077 h 1134"/>
                <a:gd name="T24" fmla="*/ 226 w 623"/>
                <a:gd name="T25" fmla="*/ 1077 h 1134"/>
                <a:gd name="T26" fmla="*/ 226 w 623"/>
                <a:gd name="T27" fmla="*/ 1134 h 1134"/>
                <a:gd name="T28" fmla="*/ 283 w 623"/>
                <a:gd name="T29" fmla="*/ 1134 h 1134"/>
                <a:gd name="T30" fmla="*/ 283 w 623"/>
                <a:gd name="T31" fmla="*/ 1077 h 1134"/>
                <a:gd name="T32" fmla="*/ 397 w 623"/>
                <a:gd name="T33" fmla="*/ 1077 h 1134"/>
                <a:gd name="T34" fmla="*/ 397 w 623"/>
                <a:gd name="T35" fmla="*/ 964 h 1134"/>
                <a:gd name="T36" fmla="*/ 453 w 623"/>
                <a:gd name="T37" fmla="*/ 964 h 1134"/>
                <a:gd name="T38" fmla="*/ 453 w 623"/>
                <a:gd name="T39" fmla="*/ 1077 h 1134"/>
                <a:gd name="T40" fmla="*/ 510 w 623"/>
                <a:gd name="T41" fmla="*/ 1077 h 1134"/>
                <a:gd name="T42" fmla="*/ 510 w 623"/>
                <a:gd name="T43" fmla="*/ 1021 h 1134"/>
                <a:gd name="T44" fmla="*/ 567 w 623"/>
                <a:gd name="T45" fmla="*/ 1021 h 1134"/>
                <a:gd name="T46" fmla="*/ 567 w 623"/>
                <a:gd name="T47" fmla="*/ 964 h 1134"/>
                <a:gd name="T48" fmla="*/ 623 w 623"/>
                <a:gd name="T49" fmla="*/ 964 h 1134"/>
                <a:gd name="T50" fmla="*/ 623 w 623"/>
                <a:gd name="T51" fmla="*/ 907 h 1134"/>
                <a:gd name="T52" fmla="*/ 567 w 623"/>
                <a:gd name="T53" fmla="*/ 907 h 1134"/>
                <a:gd name="T54" fmla="*/ 567 w 623"/>
                <a:gd name="T55" fmla="*/ 851 h 1134"/>
                <a:gd name="T56" fmla="*/ 510 w 623"/>
                <a:gd name="T57" fmla="*/ 851 h 1134"/>
                <a:gd name="T58" fmla="*/ 510 w 623"/>
                <a:gd name="T59" fmla="*/ 737 h 1134"/>
                <a:gd name="T60" fmla="*/ 453 w 623"/>
                <a:gd name="T61" fmla="*/ 737 h 1134"/>
                <a:gd name="T62" fmla="*/ 453 w 623"/>
                <a:gd name="T63" fmla="*/ 624 h 1134"/>
                <a:gd name="T64" fmla="*/ 510 w 623"/>
                <a:gd name="T65" fmla="*/ 624 h 1134"/>
                <a:gd name="T66" fmla="*/ 510 w 623"/>
                <a:gd name="T67" fmla="*/ 567 h 1134"/>
                <a:gd name="T68" fmla="*/ 567 w 623"/>
                <a:gd name="T69" fmla="*/ 567 h 1134"/>
                <a:gd name="T70" fmla="*/ 567 w 623"/>
                <a:gd name="T71" fmla="*/ 454 h 1134"/>
                <a:gd name="T72" fmla="*/ 510 w 623"/>
                <a:gd name="T73" fmla="*/ 454 h 1134"/>
                <a:gd name="T74" fmla="*/ 510 w 623"/>
                <a:gd name="T75" fmla="*/ 340 h 1134"/>
                <a:gd name="T76" fmla="*/ 397 w 623"/>
                <a:gd name="T77" fmla="*/ 340 h 1134"/>
                <a:gd name="T78" fmla="*/ 397 w 623"/>
                <a:gd name="T79" fmla="*/ 227 h 1134"/>
                <a:gd name="T80" fmla="*/ 453 w 623"/>
                <a:gd name="T81" fmla="*/ 227 h 1134"/>
                <a:gd name="T82" fmla="*/ 453 w 623"/>
                <a:gd name="T83" fmla="*/ 57 h 1134"/>
                <a:gd name="T84" fmla="*/ 397 w 623"/>
                <a:gd name="T85" fmla="*/ 57 h 1134"/>
                <a:gd name="T86" fmla="*/ 397 w 623"/>
                <a:gd name="T87" fmla="*/ 0 h 1134"/>
                <a:gd name="T88" fmla="*/ 340 w 623"/>
                <a:gd name="T8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3" h="1134">
                  <a:moveTo>
                    <a:pt x="340" y="0"/>
                  </a:moveTo>
                  <a:lnTo>
                    <a:pt x="340" y="57"/>
                  </a:lnTo>
                  <a:lnTo>
                    <a:pt x="170" y="5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397" y="107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6" name="Freeform 1100"/>
            <p:cNvSpPr>
              <a:spLocks/>
            </p:cNvSpPr>
            <p:nvPr/>
          </p:nvSpPr>
          <p:spPr bwMode="auto">
            <a:xfrm>
              <a:off x="2047" y="3591"/>
              <a:ext cx="1475" cy="1247"/>
            </a:xfrm>
            <a:custGeom>
              <a:avLst/>
              <a:gdLst>
                <a:gd name="T0" fmla="*/ 851 w 1475"/>
                <a:gd name="T1" fmla="*/ 1191 h 1247"/>
                <a:gd name="T2" fmla="*/ 794 w 1475"/>
                <a:gd name="T3" fmla="*/ 1247 h 1247"/>
                <a:gd name="T4" fmla="*/ 681 w 1475"/>
                <a:gd name="T5" fmla="*/ 1191 h 1247"/>
                <a:gd name="T6" fmla="*/ 624 w 1475"/>
                <a:gd name="T7" fmla="*/ 1247 h 1247"/>
                <a:gd name="T8" fmla="*/ 511 w 1475"/>
                <a:gd name="T9" fmla="*/ 1134 h 1247"/>
                <a:gd name="T10" fmla="*/ 567 w 1475"/>
                <a:gd name="T11" fmla="*/ 1077 h 1247"/>
                <a:gd name="T12" fmla="*/ 511 w 1475"/>
                <a:gd name="T13" fmla="*/ 1021 h 1247"/>
                <a:gd name="T14" fmla="*/ 454 w 1475"/>
                <a:gd name="T15" fmla="*/ 680 h 1247"/>
                <a:gd name="T16" fmla="*/ 284 w 1475"/>
                <a:gd name="T17" fmla="*/ 624 h 1247"/>
                <a:gd name="T18" fmla="*/ 227 w 1475"/>
                <a:gd name="T19" fmla="*/ 680 h 1247"/>
                <a:gd name="T20" fmla="*/ 171 w 1475"/>
                <a:gd name="T21" fmla="*/ 737 h 1247"/>
                <a:gd name="T22" fmla="*/ 57 w 1475"/>
                <a:gd name="T23" fmla="*/ 851 h 1247"/>
                <a:gd name="T24" fmla="*/ 0 w 1475"/>
                <a:gd name="T25" fmla="*/ 794 h 1247"/>
                <a:gd name="T26" fmla="*/ 114 w 1475"/>
                <a:gd name="T27" fmla="*/ 737 h 1247"/>
                <a:gd name="T28" fmla="*/ 171 w 1475"/>
                <a:gd name="T29" fmla="*/ 624 h 1247"/>
                <a:gd name="T30" fmla="*/ 227 w 1475"/>
                <a:gd name="T31" fmla="*/ 510 h 1247"/>
                <a:gd name="T32" fmla="*/ 284 w 1475"/>
                <a:gd name="T33" fmla="*/ 454 h 1247"/>
                <a:gd name="T34" fmla="*/ 397 w 1475"/>
                <a:gd name="T35" fmla="*/ 397 h 1247"/>
                <a:gd name="T36" fmla="*/ 454 w 1475"/>
                <a:gd name="T37" fmla="*/ 340 h 1247"/>
                <a:gd name="T38" fmla="*/ 567 w 1475"/>
                <a:gd name="T39" fmla="*/ 284 h 1247"/>
                <a:gd name="T40" fmla="*/ 624 w 1475"/>
                <a:gd name="T41" fmla="*/ 227 h 1247"/>
                <a:gd name="T42" fmla="*/ 454 w 1475"/>
                <a:gd name="T43" fmla="*/ 113 h 1247"/>
                <a:gd name="T44" fmla="*/ 511 w 1475"/>
                <a:gd name="T45" fmla="*/ 57 h 1247"/>
                <a:gd name="T46" fmla="*/ 567 w 1475"/>
                <a:gd name="T47" fmla="*/ 0 h 1247"/>
                <a:gd name="T48" fmla="*/ 681 w 1475"/>
                <a:gd name="T49" fmla="*/ 0 h 1247"/>
                <a:gd name="T50" fmla="*/ 908 w 1475"/>
                <a:gd name="T51" fmla="*/ 57 h 1247"/>
                <a:gd name="T52" fmla="*/ 964 w 1475"/>
                <a:gd name="T53" fmla="*/ 227 h 1247"/>
                <a:gd name="T54" fmla="*/ 1021 w 1475"/>
                <a:gd name="T55" fmla="*/ 284 h 1247"/>
                <a:gd name="T56" fmla="*/ 1134 w 1475"/>
                <a:gd name="T57" fmla="*/ 454 h 1247"/>
                <a:gd name="T58" fmla="*/ 1248 w 1475"/>
                <a:gd name="T59" fmla="*/ 510 h 1247"/>
                <a:gd name="T60" fmla="*/ 1475 w 1475"/>
                <a:gd name="T61" fmla="*/ 851 h 1247"/>
                <a:gd name="T62" fmla="*/ 1305 w 1475"/>
                <a:gd name="T63" fmla="*/ 907 h 1247"/>
                <a:gd name="T64" fmla="*/ 1248 w 1475"/>
                <a:gd name="T65" fmla="*/ 964 h 1247"/>
                <a:gd name="T66" fmla="*/ 1078 w 1475"/>
                <a:gd name="T67" fmla="*/ 1021 h 1247"/>
                <a:gd name="T68" fmla="*/ 1021 w 1475"/>
                <a:gd name="T69" fmla="*/ 1077 h 1247"/>
                <a:gd name="T70" fmla="*/ 1021 w 1475"/>
                <a:gd name="T71" fmla="*/ 1191 h 1247"/>
                <a:gd name="T72" fmla="*/ 908 w 1475"/>
                <a:gd name="T73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5" h="1247">
                  <a:moveTo>
                    <a:pt x="908" y="1191"/>
                  </a:moveTo>
                  <a:lnTo>
                    <a:pt x="851" y="1191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7"/>
                  </a:lnTo>
                  <a:lnTo>
                    <a:pt x="624" y="1247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284" y="624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171" y="737"/>
                  </a:lnTo>
                  <a:lnTo>
                    <a:pt x="171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908" y="57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248" y="510"/>
                  </a:lnTo>
                  <a:lnTo>
                    <a:pt x="1248" y="851"/>
                  </a:lnTo>
                  <a:lnTo>
                    <a:pt x="1475" y="851"/>
                  </a:lnTo>
                  <a:lnTo>
                    <a:pt x="1475" y="907"/>
                  </a:lnTo>
                  <a:lnTo>
                    <a:pt x="1305" y="907"/>
                  </a:lnTo>
                  <a:lnTo>
                    <a:pt x="1305" y="964"/>
                  </a:lnTo>
                  <a:lnTo>
                    <a:pt x="1248" y="964"/>
                  </a:lnTo>
                  <a:lnTo>
                    <a:pt x="1248" y="1021"/>
                  </a:lnTo>
                  <a:lnTo>
                    <a:pt x="1078" y="1021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08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7" name="Freeform 1101"/>
            <p:cNvSpPr>
              <a:spLocks/>
            </p:cNvSpPr>
            <p:nvPr/>
          </p:nvSpPr>
          <p:spPr bwMode="auto">
            <a:xfrm>
              <a:off x="2388" y="1436"/>
              <a:ext cx="453" cy="624"/>
            </a:xfrm>
            <a:custGeom>
              <a:avLst/>
              <a:gdLst>
                <a:gd name="T0" fmla="*/ 340 w 453"/>
                <a:gd name="T1" fmla="*/ 0 h 624"/>
                <a:gd name="T2" fmla="*/ 340 w 453"/>
                <a:gd name="T3" fmla="*/ 114 h 624"/>
                <a:gd name="T4" fmla="*/ 397 w 453"/>
                <a:gd name="T5" fmla="*/ 114 h 624"/>
                <a:gd name="T6" fmla="*/ 397 w 453"/>
                <a:gd name="T7" fmla="*/ 341 h 624"/>
                <a:gd name="T8" fmla="*/ 340 w 453"/>
                <a:gd name="T9" fmla="*/ 341 h 624"/>
                <a:gd name="T10" fmla="*/ 340 w 453"/>
                <a:gd name="T11" fmla="*/ 397 h 624"/>
                <a:gd name="T12" fmla="*/ 397 w 453"/>
                <a:gd name="T13" fmla="*/ 397 h 624"/>
                <a:gd name="T14" fmla="*/ 397 w 453"/>
                <a:gd name="T15" fmla="*/ 454 h 624"/>
                <a:gd name="T16" fmla="*/ 453 w 453"/>
                <a:gd name="T17" fmla="*/ 454 h 624"/>
                <a:gd name="T18" fmla="*/ 453 w 453"/>
                <a:gd name="T19" fmla="*/ 511 h 624"/>
                <a:gd name="T20" fmla="*/ 340 w 453"/>
                <a:gd name="T21" fmla="*/ 511 h 624"/>
                <a:gd name="T22" fmla="*/ 340 w 453"/>
                <a:gd name="T23" fmla="*/ 624 h 624"/>
                <a:gd name="T24" fmla="*/ 113 w 453"/>
                <a:gd name="T25" fmla="*/ 624 h 624"/>
                <a:gd name="T26" fmla="*/ 113 w 453"/>
                <a:gd name="T27" fmla="*/ 567 h 624"/>
                <a:gd name="T28" fmla="*/ 0 w 453"/>
                <a:gd name="T29" fmla="*/ 567 h 624"/>
                <a:gd name="T30" fmla="*/ 0 w 453"/>
                <a:gd name="T31" fmla="*/ 454 h 624"/>
                <a:gd name="T32" fmla="*/ 226 w 453"/>
                <a:gd name="T33" fmla="*/ 454 h 624"/>
                <a:gd name="T34" fmla="*/ 226 w 453"/>
                <a:gd name="T35" fmla="*/ 57 h 624"/>
                <a:gd name="T36" fmla="*/ 283 w 453"/>
                <a:gd name="T37" fmla="*/ 57 h 624"/>
                <a:gd name="T38" fmla="*/ 283 w 453"/>
                <a:gd name="T39" fmla="*/ 0 h 624"/>
                <a:gd name="T40" fmla="*/ 340 w 453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624">
                  <a:moveTo>
                    <a:pt x="340" y="0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39" name="Freeform 1103"/>
            <p:cNvSpPr>
              <a:spLocks/>
            </p:cNvSpPr>
            <p:nvPr/>
          </p:nvSpPr>
          <p:spPr bwMode="auto">
            <a:xfrm>
              <a:off x="2558" y="1947"/>
              <a:ext cx="510" cy="567"/>
            </a:xfrm>
            <a:custGeom>
              <a:avLst/>
              <a:gdLst>
                <a:gd name="T0" fmla="*/ 283 w 510"/>
                <a:gd name="T1" fmla="*/ 0 h 567"/>
                <a:gd name="T2" fmla="*/ 170 w 510"/>
                <a:gd name="T3" fmla="*/ 0 h 567"/>
                <a:gd name="T4" fmla="*/ 170 w 510"/>
                <a:gd name="T5" fmla="*/ 113 h 567"/>
                <a:gd name="T6" fmla="*/ 0 w 510"/>
                <a:gd name="T7" fmla="*/ 113 h 567"/>
                <a:gd name="T8" fmla="*/ 0 w 510"/>
                <a:gd name="T9" fmla="*/ 170 h 567"/>
                <a:gd name="T10" fmla="*/ 56 w 510"/>
                <a:gd name="T11" fmla="*/ 170 h 567"/>
                <a:gd name="T12" fmla="*/ 56 w 510"/>
                <a:gd name="T13" fmla="*/ 567 h 567"/>
                <a:gd name="T14" fmla="*/ 170 w 510"/>
                <a:gd name="T15" fmla="*/ 567 h 567"/>
                <a:gd name="T16" fmla="*/ 170 w 510"/>
                <a:gd name="T17" fmla="*/ 510 h 567"/>
                <a:gd name="T18" fmla="*/ 227 w 510"/>
                <a:gd name="T19" fmla="*/ 510 h 567"/>
                <a:gd name="T20" fmla="*/ 227 w 510"/>
                <a:gd name="T21" fmla="*/ 453 h 567"/>
                <a:gd name="T22" fmla="*/ 283 w 510"/>
                <a:gd name="T23" fmla="*/ 453 h 567"/>
                <a:gd name="T24" fmla="*/ 283 w 510"/>
                <a:gd name="T25" fmla="*/ 510 h 567"/>
                <a:gd name="T26" fmla="*/ 340 w 510"/>
                <a:gd name="T27" fmla="*/ 510 h 567"/>
                <a:gd name="T28" fmla="*/ 340 w 510"/>
                <a:gd name="T29" fmla="*/ 397 h 567"/>
                <a:gd name="T30" fmla="*/ 397 w 510"/>
                <a:gd name="T31" fmla="*/ 397 h 567"/>
                <a:gd name="T32" fmla="*/ 397 w 510"/>
                <a:gd name="T33" fmla="*/ 283 h 567"/>
                <a:gd name="T34" fmla="*/ 453 w 510"/>
                <a:gd name="T35" fmla="*/ 283 h 567"/>
                <a:gd name="T36" fmla="*/ 453 w 510"/>
                <a:gd name="T37" fmla="*/ 113 h 567"/>
                <a:gd name="T38" fmla="*/ 510 w 510"/>
                <a:gd name="T39" fmla="*/ 113 h 567"/>
                <a:gd name="T40" fmla="*/ 510 w 510"/>
                <a:gd name="T41" fmla="*/ 56 h 567"/>
                <a:gd name="T42" fmla="*/ 340 w 510"/>
                <a:gd name="T43" fmla="*/ 56 h 567"/>
                <a:gd name="T44" fmla="*/ 283 w 510"/>
                <a:gd name="T45" fmla="*/ 56 h 567"/>
                <a:gd name="T46" fmla="*/ 283 w 510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56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0" name="Freeform 1104"/>
            <p:cNvSpPr>
              <a:spLocks/>
            </p:cNvSpPr>
            <p:nvPr/>
          </p:nvSpPr>
          <p:spPr bwMode="auto">
            <a:xfrm>
              <a:off x="2671" y="1380"/>
              <a:ext cx="340" cy="567"/>
            </a:xfrm>
            <a:custGeom>
              <a:avLst/>
              <a:gdLst>
                <a:gd name="T0" fmla="*/ 170 w 340"/>
                <a:gd name="T1" fmla="*/ 567 h 567"/>
                <a:gd name="T2" fmla="*/ 284 w 340"/>
                <a:gd name="T3" fmla="*/ 567 h 567"/>
                <a:gd name="T4" fmla="*/ 284 w 340"/>
                <a:gd name="T5" fmla="*/ 510 h 567"/>
                <a:gd name="T6" fmla="*/ 340 w 340"/>
                <a:gd name="T7" fmla="*/ 510 h 567"/>
                <a:gd name="T8" fmla="*/ 340 w 340"/>
                <a:gd name="T9" fmla="*/ 283 h 567"/>
                <a:gd name="T10" fmla="*/ 284 w 340"/>
                <a:gd name="T11" fmla="*/ 283 h 567"/>
                <a:gd name="T12" fmla="*/ 284 w 340"/>
                <a:gd name="T13" fmla="*/ 170 h 567"/>
                <a:gd name="T14" fmla="*/ 227 w 340"/>
                <a:gd name="T15" fmla="*/ 170 h 567"/>
                <a:gd name="T16" fmla="*/ 227 w 340"/>
                <a:gd name="T17" fmla="*/ 113 h 567"/>
                <a:gd name="T18" fmla="*/ 170 w 340"/>
                <a:gd name="T19" fmla="*/ 113 h 567"/>
                <a:gd name="T20" fmla="*/ 170 w 340"/>
                <a:gd name="T21" fmla="*/ 56 h 567"/>
                <a:gd name="T22" fmla="*/ 114 w 340"/>
                <a:gd name="T23" fmla="*/ 56 h 567"/>
                <a:gd name="T24" fmla="*/ 114 w 340"/>
                <a:gd name="T25" fmla="*/ 0 h 567"/>
                <a:gd name="T26" fmla="*/ 0 w 340"/>
                <a:gd name="T27" fmla="*/ 0 h 567"/>
                <a:gd name="T28" fmla="*/ 0 w 340"/>
                <a:gd name="T29" fmla="*/ 56 h 567"/>
                <a:gd name="T30" fmla="*/ 57 w 340"/>
                <a:gd name="T31" fmla="*/ 56 h 567"/>
                <a:gd name="T32" fmla="*/ 57 w 340"/>
                <a:gd name="T33" fmla="*/ 170 h 567"/>
                <a:gd name="T34" fmla="*/ 114 w 340"/>
                <a:gd name="T35" fmla="*/ 170 h 567"/>
                <a:gd name="T36" fmla="*/ 114 w 340"/>
                <a:gd name="T37" fmla="*/ 397 h 567"/>
                <a:gd name="T38" fmla="*/ 57 w 340"/>
                <a:gd name="T39" fmla="*/ 397 h 567"/>
                <a:gd name="T40" fmla="*/ 57 w 340"/>
                <a:gd name="T41" fmla="*/ 453 h 567"/>
                <a:gd name="T42" fmla="*/ 114 w 340"/>
                <a:gd name="T43" fmla="*/ 453 h 567"/>
                <a:gd name="T44" fmla="*/ 114 w 340"/>
                <a:gd name="T45" fmla="*/ 510 h 567"/>
                <a:gd name="T46" fmla="*/ 170 w 340"/>
                <a:gd name="T47" fmla="*/ 510 h 567"/>
                <a:gd name="T48" fmla="*/ 170 w 34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567">
                  <a:moveTo>
                    <a:pt x="170" y="567"/>
                  </a:move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1" name="Freeform 1105"/>
            <p:cNvSpPr>
              <a:spLocks/>
            </p:cNvSpPr>
            <p:nvPr/>
          </p:nvSpPr>
          <p:spPr bwMode="auto">
            <a:xfrm>
              <a:off x="2841" y="1493"/>
              <a:ext cx="681" cy="567"/>
            </a:xfrm>
            <a:custGeom>
              <a:avLst/>
              <a:gdLst>
                <a:gd name="T0" fmla="*/ 511 w 681"/>
                <a:gd name="T1" fmla="*/ 567 h 567"/>
                <a:gd name="T2" fmla="*/ 227 w 681"/>
                <a:gd name="T3" fmla="*/ 567 h 567"/>
                <a:gd name="T4" fmla="*/ 227 w 681"/>
                <a:gd name="T5" fmla="*/ 510 h 567"/>
                <a:gd name="T6" fmla="*/ 0 w 681"/>
                <a:gd name="T7" fmla="*/ 510 h 567"/>
                <a:gd name="T8" fmla="*/ 0 w 681"/>
                <a:gd name="T9" fmla="*/ 454 h 567"/>
                <a:gd name="T10" fmla="*/ 114 w 681"/>
                <a:gd name="T11" fmla="*/ 454 h 567"/>
                <a:gd name="T12" fmla="*/ 114 w 681"/>
                <a:gd name="T13" fmla="*/ 397 h 567"/>
                <a:gd name="T14" fmla="*/ 170 w 681"/>
                <a:gd name="T15" fmla="*/ 397 h 567"/>
                <a:gd name="T16" fmla="*/ 170 w 681"/>
                <a:gd name="T17" fmla="*/ 227 h 567"/>
                <a:gd name="T18" fmla="*/ 284 w 681"/>
                <a:gd name="T19" fmla="*/ 227 h 567"/>
                <a:gd name="T20" fmla="*/ 284 w 681"/>
                <a:gd name="T21" fmla="*/ 170 h 567"/>
                <a:gd name="T22" fmla="*/ 397 w 681"/>
                <a:gd name="T23" fmla="*/ 170 h 567"/>
                <a:gd name="T24" fmla="*/ 397 w 681"/>
                <a:gd name="T25" fmla="*/ 57 h 567"/>
                <a:gd name="T26" fmla="*/ 511 w 681"/>
                <a:gd name="T27" fmla="*/ 57 h 567"/>
                <a:gd name="T28" fmla="*/ 511 w 681"/>
                <a:gd name="T29" fmla="*/ 0 h 567"/>
                <a:gd name="T30" fmla="*/ 567 w 681"/>
                <a:gd name="T31" fmla="*/ 0 h 567"/>
                <a:gd name="T32" fmla="*/ 567 w 681"/>
                <a:gd name="T33" fmla="*/ 57 h 567"/>
                <a:gd name="T34" fmla="*/ 681 w 681"/>
                <a:gd name="T35" fmla="*/ 57 h 567"/>
                <a:gd name="T36" fmla="*/ 681 w 681"/>
                <a:gd name="T37" fmla="*/ 227 h 567"/>
                <a:gd name="T38" fmla="*/ 624 w 681"/>
                <a:gd name="T39" fmla="*/ 227 h 567"/>
                <a:gd name="T40" fmla="*/ 624 w 681"/>
                <a:gd name="T41" fmla="*/ 397 h 567"/>
                <a:gd name="T42" fmla="*/ 567 w 681"/>
                <a:gd name="T43" fmla="*/ 397 h 567"/>
                <a:gd name="T44" fmla="*/ 567 w 681"/>
                <a:gd name="T45" fmla="*/ 510 h 567"/>
                <a:gd name="T46" fmla="*/ 511 w 681"/>
                <a:gd name="T47" fmla="*/ 510 h 567"/>
                <a:gd name="T48" fmla="*/ 511 w 681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567">
                  <a:moveTo>
                    <a:pt x="511" y="567"/>
                  </a:move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3" name="Freeform 1107"/>
            <p:cNvSpPr>
              <a:spLocks/>
            </p:cNvSpPr>
            <p:nvPr/>
          </p:nvSpPr>
          <p:spPr bwMode="auto">
            <a:xfrm>
              <a:off x="3238" y="2344"/>
              <a:ext cx="510" cy="396"/>
            </a:xfrm>
            <a:custGeom>
              <a:avLst/>
              <a:gdLst>
                <a:gd name="T0" fmla="*/ 510 w 510"/>
                <a:gd name="T1" fmla="*/ 283 h 396"/>
                <a:gd name="T2" fmla="*/ 510 w 510"/>
                <a:gd name="T3" fmla="*/ 396 h 396"/>
                <a:gd name="T4" fmla="*/ 340 w 510"/>
                <a:gd name="T5" fmla="*/ 396 h 396"/>
                <a:gd name="T6" fmla="*/ 340 w 510"/>
                <a:gd name="T7" fmla="*/ 340 h 396"/>
                <a:gd name="T8" fmla="*/ 170 w 510"/>
                <a:gd name="T9" fmla="*/ 340 h 396"/>
                <a:gd name="T10" fmla="*/ 170 w 510"/>
                <a:gd name="T11" fmla="*/ 283 h 396"/>
                <a:gd name="T12" fmla="*/ 114 w 510"/>
                <a:gd name="T13" fmla="*/ 283 h 396"/>
                <a:gd name="T14" fmla="*/ 114 w 510"/>
                <a:gd name="T15" fmla="*/ 226 h 396"/>
                <a:gd name="T16" fmla="*/ 57 w 510"/>
                <a:gd name="T17" fmla="*/ 226 h 396"/>
                <a:gd name="T18" fmla="*/ 57 w 510"/>
                <a:gd name="T19" fmla="*/ 170 h 396"/>
                <a:gd name="T20" fmla="*/ 0 w 510"/>
                <a:gd name="T21" fmla="*/ 170 h 396"/>
                <a:gd name="T22" fmla="*/ 0 w 510"/>
                <a:gd name="T23" fmla="*/ 56 h 396"/>
                <a:gd name="T24" fmla="*/ 340 w 510"/>
                <a:gd name="T25" fmla="*/ 56 h 396"/>
                <a:gd name="T26" fmla="*/ 340 w 510"/>
                <a:gd name="T27" fmla="*/ 0 h 396"/>
                <a:gd name="T28" fmla="*/ 397 w 510"/>
                <a:gd name="T29" fmla="*/ 0 h 396"/>
                <a:gd name="T30" fmla="*/ 397 w 510"/>
                <a:gd name="T31" fmla="*/ 56 h 396"/>
                <a:gd name="T32" fmla="*/ 454 w 510"/>
                <a:gd name="T33" fmla="*/ 56 h 396"/>
                <a:gd name="T34" fmla="*/ 454 w 510"/>
                <a:gd name="T35" fmla="*/ 226 h 396"/>
                <a:gd name="T36" fmla="*/ 510 w 510"/>
                <a:gd name="T37" fmla="*/ 226 h 396"/>
                <a:gd name="T38" fmla="*/ 510 w 510"/>
                <a:gd name="T39" fmla="*/ 28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0" h="396">
                  <a:moveTo>
                    <a:pt x="510" y="283"/>
                  </a:moveTo>
                  <a:lnTo>
                    <a:pt x="510" y="396"/>
                  </a:lnTo>
                  <a:lnTo>
                    <a:pt x="340" y="396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4" name="Freeform 1108"/>
            <p:cNvSpPr>
              <a:spLocks/>
            </p:cNvSpPr>
            <p:nvPr/>
          </p:nvSpPr>
          <p:spPr bwMode="auto">
            <a:xfrm>
              <a:off x="2785" y="2060"/>
              <a:ext cx="510" cy="794"/>
            </a:xfrm>
            <a:custGeom>
              <a:avLst/>
              <a:gdLst>
                <a:gd name="T0" fmla="*/ 283 w 510"/>
                <a:gd name="T1" fmla="*/ 0 h 794"/>
                <a:gd name="T2" fmla="*/ 283 w 510"/>
                <a:gd name="T3" fmla="*/ 57 h 794"/>
                <a:gd name="T4" fmla="*/ 340 w 510"/>
                <a:gd name="T5" fmla="*/ 57 h 794"/>
                <a:gd name="T6" fmla="*/ 340 w 510"/>
                <a:gd name="T7" fmla="*/ 113 h 794"/>
                <a:gd name="T8" fmla="*/ 396 w 510"/>
                <a:gd name="T9" fmla="*/ 113 h 794"/>
                <a:gd name="T10" fmla="*/ 396 w 510"/>
                <a:gd name="T11" fmla="*/ 284 h 794"/>
                <a:gd name="T12" fmla="*/ 453 w 510"/>
                <a:gd name="T13" fmla="*/ 284 h 794"/>
                <a:gd name="T14" fmla="*/ 453 w 510"/>
                <a:gd name="T15" fmla="*/ 454 h 794"/>
                <a:gd name="T16" fmla="*/ 510 w 510"/>
                <a:gd name="T17" fmla="*/ 454 h 794"/>
                <a:gd name="T18" fmla="*/ 510 w 510"/>
                <a:gd name="T19" fmla="*/ 510 h 794"/>
                <a:gd name="T20" fmla="*/ 453 w 510"/>
                <a:gd name="T21" fmla="*/ 510 h 794"/>
                <a:gd name="T22" fmla="*/ 453 w 510"/>
                <a:gd name="T23" fmla="*/ 680 h 794"/>
                <a:gd name="T24" fmla="*/ 340 w 510"/>
                <a:gd name="T25" fmla="*/ 680 h 794"/>
                <a:gd name="T26" fmla="*/ 340 w 510"/>
                <a:gd name="T27" fmla="*/ 737 h 794"/>
                <a:gd name="T28" fmla="*/ 226 w 510"/>
                <a:gd name="T29" fmla="*/ 737 h 794"/>
                <a:gd name="T30" fmla="*/ 226 w 510"/>
                <a:gd name="T31" fmla="*/ 794 h 794"/>
                <a:gd name="T32" fmla="*/ 113 w 510"/>
                <a:gd name="T33" fmla="*/ 794 h 794"/>
                <a:gd name="T34" fmla="*/ 113 w 510"/>
                <a:gd name="T35" fmla="*/ 737 h 794"/>
                <a:gd name="T36" fmla="*/ 0 w 510"/>
                <a:gd name="T37" fmla="*/ 737 h 794"/>
                <a:gd name="T38" fmla="*/ 0 w 510"/>
                <a:gd name="T39" fmla="*/ 624 h 794"/>
                <a:gd name="T40" fmla="*/ 56 w 510"/>
                <a:gd name="T41" fmla="*/ 624 h 794"/>
                <a:gd name="T42" fmla="*/ 56 w 510"/>
                <a:gd name="T43" fmla="*/ 454 h 794"/>
                <a:gd name="T44" fmla="*/ 0 w 510"/>
                <a:gd name="T45" fmla="*/ 454 h 794"/>
                <a:gd name="T46" fmla="*/ 0 w 510"/>
                <a:gd name="T47" fmla="*/ 340 h 794"/>
                <a:gd name="T48" fmla="*/ 56 w 510"/>
                <a:gd name="T49" fmla="*/ 340 h 794"/>
                <a:gd name="T50" fmla="*/ 56 w 510"/>
                <a:gd name="T51" fmla="*/ 397 h 794"/>
                <a:gd name="T52" fmla="*/ 113 w 510"/>
                <a:gd name="T53" fmla="*/ 397 h 794"/>
                <a:gd name="T54" fmla="*/ 113 w 510"/>
                <a:gd name="T55" fmla="*/ 284 h 794"/>
                <a:gd name="T56" fmla="*/ 170 w 510"/>
                <a:gd name="T57" fmla="*/ 284 h 794"/>
                <a:gd name="T58" fmla="*/ 170 w 510"/>
                <a:gd name="T59" fmla="*/ 170 h 794"/>
                <a:gd name="T60" fmla="*/ 226 w 510"/>
                <a:gd name="T61" fmla="*/ 170 h 794"/>
                <a:gd name="T62" fmla="*/ 226 w 510"/>
                <a:gd name="T63" fmla="*/ 0 h 794"/>
                <a:gd name="T64" fmla="*/ 283 w 510"/>
                <a:gd name="T6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794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6" name="Freeform 1110"/>
            <p:cNvSpPr>
              <a:spLocks/>
            </p:cNvSpPr>
            <p:nvPr/>
          </p:nvSpPr>
          <p:spPr bwMode="auto">
            <a:xfrm>
              <a:off x="3068" y="1606"/>
              <a:ext cx="624" cy="794"/>
            </a:xfrm>
            <a:custGeom>
              <a:avLst/>
              <a:gdLst>
                <a:gd name="T0" fmla="*/ 624 w 624"/>
                <a:gd name="T1" fmla="*/ 794 h 794"/>
                <a:gd name="T2" fmla="*/ 624 w 624"/>
                <a:gd name="T3" fmla="*/ 624 h 794"/>
                <a:gd name="T4" fmla="*/ 567 w 624"/>
                <a:gd name="T5" fmla="*/ 624 h 794"/>
                <a:gd name="T6" fmla="*/ 567 w 624"/>
                <a:gd name="T7" fmla="*/ 284 h 794"/>
                <a:gd name="T8" fmla="*/ 624 w 624"/>
                <a:gd name="T9" fmla="*/ 284 h 794"/>
                <a:gd name="T10" fmla="*/ 624 w 624"/>
                <a:gd name="T11" fmla="*/ 114 h 794"/>
                <a:gd name="T12" fmla="*/ 567 w 624"/>
                <a:gd name="T13" fmla="*/ 114 h 794"/>
                <a:gd name="T14" fmla="*/ 567 w 624"/>
                <a:gd name="T15" fmla="*/ 57 h 794"/>
                <a:gd name="T16" fmla="*/ 510 w 624"/>
                <a:gd name="T17" fmla="*/ 57 h 794"/>
                <a:gd name="T18" fmla="*/ 510 w 624"/>
                <a:gd name="T19" fmla="*/ 0 h 794"/>
                <a:gd name="T20" fmla="*/ 454 w 624"/>
                <a:gd name="T21" fmla="*/ 0 h 794"/>
                <a:gd name="T22" fmla="*/ 454 w 624"/>
                <a:gd name="T23" fmla="*/ 114 h 794"/>
                <a:gd name="T24" fmla="*/ 397 w 624"/>
                <a:gd name="T25" fmla="*/ 114 h 794"/>
                <a:gd name="T26" fmla="*/ 397 w 624"/>
                <a:gd name="T27" fmla="*/ 284 h 794"/>
                <a:gd name="T28" fmla="*/ 340 w 624"/>
                <a:gd name="T29" fmla="*/ 284 h 794"/>
                <a:gd name="T30" fmla="*/ 340 w 624"/>
                <a:gd name="T31" fmla="*/ 397 h 794"/>
                <a:gd name="T32" fmla="*/ 284 w 624"/>
                <a:gd name="T33" fmla="*/ 397 h 794"/>
                <a:gd name="T34" fmla="*/ 284 w 624"/>
                <a:gd name="T35" fmla="*/ 454 h 794"/>
                <a:gd name="T36" fmla="*/ 0 w 624"/>
                <a:gd name="T37" fmla="*/ 454 h 794"/>
                <a:gd name="T38" fmla="*/ 0 w 624"/>
                <a:gd name="T39" fmla="*/ 511 h 794"/>
                <a:gd name="T40" fmla="*/ 57 w 624"/>
                <a:gd name="T41" fmla="*/ 511 h 794"/>
                <a:gd name="T42" fmla="*/ 57 w 624"/>
                <a:gd name="T43" fmla="*/ 567 h 794"/>
                <a:gd name="T44" fmla="*/ 113 w 624"/>
                <a:gd name="T45" fmla="*/ 567 h 794"/>
                <a:gd name="T46" fmla="*/ 113 w 624"/>
                <a:gd name="T47" fmla="*/ 738 h 794"/>
                <a:gd name="T48" fmla="*/ 170 w 624"/>
                <a:gd name="T49" fmla="*/ 738 h 794"/>
                <a:gd name="T50" fmla="*/ 170 w 624"/>
                <a:gd name="T51" fmla="*/ 794 h 794"/>
                <a:gd name="T52" fmla="*/ 510 w 624"/>
                <a:gd name="T53" fmla="*/ 794 h 794"/>
                <a:gd name="T54" fmla="*/ 510 w 624"/>
                <a:gd name="T55" fmla="*/ 738 h 794"/>
                <a:gd name="T56" fmla="*/ 567 w 624"/>
                <a:gd name="T57" fmla="*/ 738 h 794"/>
                <a:gd name="T58" fmla="*/ 567 w 624"/>
                <a:gd name="T59" fmla="*/ 794 h 794"/>
                <a:gd name="T60" fmla="*/ 624 w 624"/>
                <a:gd name="T6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794">
                  <a:moveTo>
                    <a:pt x="624" y="794"/>
                  </a:move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794"/>
                  </a:lnTo>
                  <a:lnTo>
                    <a:pt x="510" y="79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7" name="Freeform 1111"/>
            <p:cNvSpPr>
              <a:spLocks/>
            </p:cNvSpPr>
            <p:nvPr/>
          </p:nvSpPr>
          <p:spPr bwMode="auto">
            <a:xfrm>
              <a:off x="4089" y="529"/>
              <a:ext cx="1871" cy="1418"/>
            </a:xfrm>
            <a:custGeom>
              <a:avLst/>
              <a:gdLst>
                <a:gd name="T0" fmla="*/ 1644 w 1871"/>
                <a:gd name="T1" fmla="*/ 1134 h 1418"/>
                <a:gd name="T2" fmla="*/ 1587 w 1871"/>
                <a:gd name="T3" fmla="*/ 964 h 1418"/>
                <a:gd name="T4" fmla="*/ 1531 w 1871"/>
                <a:gd name="T5" fmla="*/ 907 h 1418"/>
                <a:gd name="T6" fmla="*/ 1474 w 1871"/>
                <a:gd name="T7" fmla="*/ 851 h 1418"/>
                <a:gd name="T8" fmla="*/ 1417 w 1871"/>
                <a:gd name="T9" fmla="*/ 794 h 1418"/>
                <a:gd name="T10" fmla="*/ 1247 w 1871"/>
                <a:gd name="T11" fmla="*/ 851 h 1418"/>
                <a:gd name="T12" fmla="*/ 1304 w 1871"/>
                <a:gd name="T13" fmla="*/ 907 h 1418"/>
                <a:gd name="T14" fmla="*/ 1247 w 1871"/>
                <a:gd name="T15" fmla="*/ 1021 h 1418"/>
                <a:gd name="T16" fmla="*/ 1134 w 1871"/>
                <a:gd name="T17" fmla="*/ 1077 h 1418"/>
                <a:gd name="T18" fmla="*/ 1020 w 1871"/>
                <a:gd name="T19" fmla="*/ 1134 h 1418"/>
                <a:gd name="T20" fmla="*/ 964 w 1871"/>
                <a:gd name="T21" fmla="*/ 1191 h 1418"/>
                <a:gd name="T22" fmla="*/ 850 w 1871"/>
                <a:gd name="T23" fmla="*/ 1134 h 1418"/>
                <a:gd name="T24" fmla="*/ 623 w 1871"/>
                <a:gd name="T25" fmla="*/ 1191 h 1418"/>
                <a:gd name="T26" fmla="*/ 510 w 1871"/>
                <a:gd name="T27" fmla="*/ 1248 h 1418"/>
                <a:gd name="T28" fmla="*/ 283 w 1871"/>
                <a:gd name="T29" fmla="*/ 1304 h 1418"/>
                <a:gd name="T30" fmla="*/ 227 w 1871"/>
                <a:gd name="T31" fmla="*/ 1361 h 1418"/>
                <a:gd name="T32" fmla="*/ 170 w 1871"/>
                <a:gd name="T33" fmla="*/ 1418 h 1418"/>
                <a:gd name="T34" fmla="*/ 0 w 1871"/>
                <a:gd name="T35" fmla="*/ 1077 h 1418"/>
                <a:gd name="T36" fmla="*/ 56 w 1871"/>
                <a:gd name="T37" fmla="*/ 1021 h 1418"/>
                <a:gd name="T38" fmla="*/ 113 w 1871"/>
                <a:gd name="T39" fmla="*/ 964 h 1418"/>
                <a:gd name="T40" fmla="*/ 170 w 1871"/>
                <a:gd name="T41" fmla="*/ 794 h 1418"/>
                <a:gd name="T42" fmla="*/ 227 w 1871"/>
                <a:gd name="T43" fmla="*/ 851 h 1418"/>
                <a:gd name="T44" fmla="*/ 283 w 1871"/>
                <a:gd name="T45" fmla="*/ 681 h 1418"/>
                <a:gd name="T46" fmla="*/ 227 w 1871"/>
                <a:gd name="T47" fmla="*/ 624 h 1418"/>
                <a:gd name="T48" fmla="*/ 283 w 1871"/>
                <a:gd name="T49" fmla="*/ 567 h 1418"/>
                <a:gd name="T50" fmla="*/ 340 w 1871"/>
                <a:gd name="T51" fmla="*/ 454 h 1418"/>
                <a:gd name="T52" fmla="*/ 397 w 1871"/>
                <a:gd name="T53" fmla="*/ 397 h 1418"/>
                <a:gd name="T54" fmla="*/ 510 w 1871"/>
                <a:gd name="T55" fmla="*/ 284 h 1418"/>
                <a:gd name="T56" fmla="*/ 567 w 1871"/>
                <a:gd name="T57" fmla="*/ 114 h 1418"/>
                <a:gd name="T58" fmla="*/ 623 w 1871"/>
                <a:gd name="T59" fmla="*/ 57 h 1418"/>
                <a:gd name="T60" fmla="*/ 794 w 1871"/>
                <a:gd name="T61" fmla="*/ 114 h 1418"/>
                <a:gd name="T62" fmla="*/ 907 w 1871"/>
                <a:gd name="T63" fmla="*/ 57 h 1418"/>
                <a:gd name="T64" fmla="*/ 964 w 1871"/>
                <a:gd name="T65" fmla="*/ 0 h 1418"/>
                <a:gd name="T66" fmla="*/ 1190 w 1871"/>
                <a:gd name="T67" fmla="*/ 57 h 1418"/>
                <a:gd name="T68" fmla="*/ 1247 w 1871"/>
                <a:gd name="T69" fmla="*/ 114 h 1418"/>
                <a:gd name="T70" fmla="*/ 1304 w 1871"/>
                <a:gd name="T71" fmla="*/ 170 h 1418"/>
                <a:gd name="T72" fmla="*/ 1417 w 1871"/>
                <a:gd name="T73" fmla="*/ 227 h 1418"/>
                <a:gd name="T74" fmla="*/ 1474 w 1871"/>
                <a:gd name="T75" fmla="*/ 284 h 1418"/>
                <a:gd name="T76" fmla="*/ 1531 w 1871"/>
                <a:gd name="T77" fmla="*/ 340 h 1418"/>
                <a:gd name="T78" fmla="*/ 1587 w 1871"/>
                <a:gd name="T79" fmla="*/ 397 h 1418"/>
                <a:gd name="T80" fmla="*/ 1531 w 1871"/>
                <a:gd name="T81" fmla="*/ 567 h 1418"/>
                <a:gd name="T82" fmla="*/ 1587 w 1871"/>
                <a:gd name="T83" fmla="*/ 624 h 1418"/>
                <a:gd name="T84" fmla="*/ 1871 w 1871"/>
                <a:gd name="T85" fmla="*/ 907 h 1418"/>
                <a:gd name="T86" fmla="*/ 1814 w 1871"/>
                <a:gd name="T87" fmla="*/ 1191 h 1418"/>
                <a:gd name="T88" fmla="*/ 1644 w 1871"/>
                <a:gd name="T89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1" h="1418">
                  <a:moveTo>
                    <a:pt x="1644" y="1304"/>
                  </a:moveTo>
                  <a:lnTo>
                    <a:pt x="1644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531" y="964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7" y="851"/>
                  </a:lnTo>
                  <a:lnTo>
                    <a:pt x="1417" y="794"/>
                  </a:lnTo>
                  <a:lnTo>
                    <a:pt x="1247" y="794"/>
                  </a:lnTo>
                  <a:lnTo>
                    <a:pt x="124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283" y="1248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0" y="1418"/>
                  </a:lnTo>
                  <a:lnTo>
                    <a:pt x="0" y="1077"/>
                  </a:lnTo>
                  <a:lnTo>
                    <a:pt x="56" y="107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04" y="114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7" y="227"/>
                  </a:lnTo>
                  <a:lnTo>
                    <a:pt x="1417" y="284"/>
                  </a:lnTo>
                  <a:lnTo>
                    <a:pt x="1474" y="284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7" y="624"/>
                  </a:lnTo>
                  <a:lnTo>
                    <a:pt x="1587" y="907"/>
                  </a:lnTo>
                  <a:lnTo>
                    <a:pt x="1871" y="907"/>
                  </a:lnTo>
                  <a:lnTo>
                    <a:pt x="1871" y="1191"/>
                  </a:lnTo>
                  <a:lnTo>
                    <a:pt x="1814" y="1191"/>
                  </a:lnTo>
                  <a:lnTo>
                    <a:pt x="1814" y="1304"/>
                  </a:lnTo>
                  <a:lnTo>
                    <a:pt x="1644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8" name="Freeform 1112"/>
            <p:cNvSpPr>
              <a:spLocks/>
            </p:cNvSpPr>
            <p:nvPr/>
          </p:nvSpPr>
          <p:spPr bwMode="auto">
            <a:xfrm>
              <a:off x="4486" y="76"/>
              <a:ext cx="226" cy="567"/>
            </a:xfrm>
            <a:custGeom>
              <a:avLst/>
              <a:gdLst>
                <a:gd name="T0" fmla="*/ 226 w 226"/>
                <a:gd name="T1" fmla="*/ 567 h 567"/>
                <a:gd name="T2" fmla="*/ 226 w 226"/>
                <a:gd name="T3" fmla="*/ 283 h 567"/>
                <a:gd name="T4" fmla="*/ 226 w 226"/>
                <a:gd name="T5" fmla="*/ 226 h 567"/>
                <a:gd name="T6" fmla="*/ 170 w 226"/>
                <a:gd name="T7" fmla="*/ 226 h 567"/>
                <a:gd name="T8" fmla="*/ 170 w 226"/>
                <a:gd name="T9" fmla="*/ 56 h 567"/>
                <a:gd name="T10" fmla="*/ 113 w 226"/>
                <a:gd name="T11" fmla="*/ 56 h 567"/>
                <a:gd name="T12" fmla="*/ 113 w 226"/>
                <a:gd name="T13" fmla="*/ 0 h 567"/>
                <a:gd name="T14" fmla="*/ 56 w 226"/>
                <a:gd name="T15" fmla="*/ 0 h 567"/>
                <a:gd name="T16" fmla="*/ 56 w 226"/>
                <a:gd name="T17" fmla="*/ 283 h 567"/>
                <a:gd name="T18" fmla="*/ 0 w 226"/>
                <a:gd name="T19" fmla="*/ 283 h 567"/>
                <a:gd name="T20" fmla="*/ 0 w 226"/>
                <a:gd name="T21" fmla="*/ 453 h 567"/>
                <a:gd name="T22" fmla="*/ 56 w 226"/>
                <a:gd name="T23" fmla="*/ 453 h 567"/>
                <a:gd name="T24" fmla="*/ 56 w 226"/>
                <a:gd name="T25" fmla="*/ 567 h 567"/>
                <a:gd name="T26" fmla="*/ 226 w 226"/>
                <a:gd name="T2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6" h="567">
                  <a:moveTo>
                    <a:pt x="226" y="567"/>
                  </a:moveTo>
                  <a:lnTo>
                    <a:pt x="226" y="283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226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9" name="Freeform 1113"/>
            <p:cNvSpPr>
              <a:spLocks/>
            </p:cNvSpPr>
            <p:nvPr/>
          </p:nvSpPr>
          <p:spPr bwMode="auto">
            <a:xfrm>
              <a:off x="4089" y="472"/>
              <a:ext cx="567" cy="1078"/>
            </a:xfrm>
            <a:custGeom>
              <a:avLst/>
              <a:gdLst>
                <a:gd name="T0" fmla="*/ 340 w 567"/>
                <a:gd name="T1" fmla="*/ 0 h 1078"/>
                <a:gd name="T2" fmla="*/ 340 w 567"/>
                <a:gd name="T3" fmla="*/ 114 h 1078"/>
                <a:gd name="T4" fmla="*/ 227 w 567"/>
                <a:gd name="T5" fmla="*/ 114 h 1078"/>
                <a:gd name="T6" fmla="*/ 227 w 567"/>
                <a:gd name="T7" fmla="*/ 227 h 1078"/>
                <a:gd name="T8" fmla="*/ 227 w 567"/>
                <a:gd name="T9" fmla="*/ 284 h 1078"/>
                <a:gd name="T10" fmla="*/ 170 w 567"/>
                <a:gd name="T11" fmla="*/ 284 h 1078"/>
                <a:gd name="T12" fmla="*/ 170 w 567"/>
                <a:gd name="T13" fmla="*/ 567 h 1078"/>
                <a:gd name="T14" fmla="*/ 113 w 567"/>
                <a:gd name="T15" fmla="*/ 567 h 1078"/>
                <a:gd name="T16" fmla="*/ 113 w 567"/>
                <a:gd name="T17" fmla="*/ 738 h 1078"/>
                <a:gd name="T18" fmla="*/ 56 w 567"/>
                <a:gd name="T19" fmla="*/ 738 h 1078"/>
                <a:gd name="T20" fmla="*/ 56 w 567"/>
                <a:gd name="T21" fmla="*/ 908 h 1078"/>
                <a:gd name="T22" fmla="*/ 0 w 567"/>
                <a:gd name="T23" fmla="*/ 908 h 1078"/>
                <a:gd name="T24" fmla="*/ 0 w 567"/>
                <a:gd name="T25" fmla="*/ 1021 h 1078"/>
                <a:gd name="T26" fmla="*/ 56 w 567"/>
                <a:gd name="T27" fmla="*/ 1021 h 1078"/>
                <a:gd name="T28" fmla="*/ 56 w 567"/>
                <a:gd name="T29" fmla="*/ 1078 h 1078"/>
                <a:gd name="T30" fmla="*/ 113 w 567"/>
                <a:gd name="T31" fmla="*/ 1078 h 1078"/>
                <a:gd name="T32" fmla="*/ 113 w 567"/>
                <a:gd name="T33" fmla="*/ 1021 h 1078"/>
                <a:gd name="T34" fmla="*/ 170 w 567"/>
                <a:gd name="T35" fmla="*/ 1021 h 1078"/>
                <a:gd name="T36" fmla="*/ 170 w 567"/>
                <a:gd name="T37" fmla="*/ 851 h 1078"/>
                <a:gd name="T38" fmla="*/ 227 w 567"/>
                <a:gd name="T39" fmla="*/ 851 h 1078"/>
                <a:gd name="T40" fmla="*/ 227 w 567"/>
                <a:gd name="T41" fmla="*/ 908 h 1078"/>
                <a:gd name="T42" fmla="*/ 283 w 567"/>
                <a:gd name="T43" fmla="*/ 908 h 1078"/>
                <a:gd name="T44" fmla="*/ 283 w 567"/>
                <a:gd name="T45" fmla="*/ 738 h 1078"/>
                <a:gd name="T46" fmla="*/ 227 w 567"/>
                <a:gd name="T47" fmla="*/ 738 h 1078"/>
                <a:gd name="T48" fmla="*/ 227 w 567"/>
                <a:gd name="T49" fmla="*/ 681 h 1078"/>
                <a:gd name="T50" fmla="*/ 283 w 567"/>
                <a:gd name="T51" fmla="*/ 681 h 1078"/>
                <a:gd name="T52" fmla="*/ 283 w 567"/>
                <a:gd name="T53" fmla="*/ 624 h 1078"/>
                <a:gd name="T54" fmla="*/ 340 w 567"/>
                <a:gd name="T55" fmla="*/ 624 h 1078"/>
                <a:gd name="T56" fmla="*/ 340 w 567"/>
                <a:gd name="T57" fmla="*/ 511 h 1078"/>
                <a:gd name="T58" fmla="*/ 397 w 567"/>
                <a:gd name="T59" fmla="*/ 511 h 1078"/>
                <a:gd name="T60" fmla="*/ 397 w 567"/>
                <a:gd name="T61" fmla="*/ 454 h 1078"/>
                <a:gd name="T62" fmla="*/ 510 w 567"/>
                <a:gd name="T63" fmla="*/ 454 h 1078"/>
                <a:gd name="T64" fmla="*/ 510 w 567"/>
                <a:gd name="T65" fmla="*/ 341 h 1078"/>
                <a:gd name="T66" fmla="*/ 567 w 567"/>
                <a:gd name="T67" fmla="*/ 341 h 1078"/>
                <a:gd name="T68" fmla="*/ 567 w 567"/>
                <a:gd name="T69" fmla="*/ 171 h 1078"/>
                <a:gd name="T70" fmla="*/ 453 w 567"/>
                <a:gd name="T71" fmla="*/ 171 h 1078"/>
                <a:gd name="T72" fmla="*/ 453 w 567"/>
                <a:gd name="T73" fmla="*/ 57 h 1078"/>
                <a:gd name="T74" fmla="*/ 397 w 567"/>
                <a:gd name="T75" fmla="*/ 57 h 1078"/>
                <a:gd name="T76" fmla="*/ 397 w 567"/>
                <a:gd name="T77" fmla="*/ 0 h 1078"/>
                <a:gd name="T78" fmla="*/ 340 w 567"/>
                <a:gd name="T79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7" h="1078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56" y="738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56" y="1021"/>
                  </a:lnTo>
                  <a:lnTo>
                    <a:pt x="56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453" y="171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0" name="Freeform 1114"/>
            <p:cNvSpPr>
              <a:spLocks/>
            </p:cNvSpPr>
            <p:nvPr/>
          </p:nvSpPr>
          <p:spPr bwMode="auto">
            <a:xfrm>
              <a:off x="4656" y="189"/>
              <a:ext cx="567" cy="454"/>
            </a:xfrm>
            <a:custGeom>
              <a:avLst/>
              <a:gdLst>
                <a:gd name="T0" fmla="*/ 0 w 567"/>
                <a:gd name="T1" fmla="*/ 0 h 454"/>
                <a:gd name="T2" fmla="*/ 56 w 567"/>
                <a:gd name="T3" fmla="*/ 0 h 454"/>
                <a:gd name="T4" fmla="*/ 56 w 567"/>
                <a:gd name="T5" fmla="*/ 57 h 454"/>
                <a:gd name="T6" fmla="*/ 113 w 567"/>
                <a:gd name="T7" fmla="*/ 57 h 454"/>
                <a:gd name="T8" fmla="*/ 113 w 567"/>
                <a:gd name="T9" fmla="*/ 113 h 454"/>
                <a:gd name="T10" fmla="*/ 170 w 567"/>
                <a:gd name="T11" fmla="*/ 113 h 454"/>
                <a:gd name="T12" fmla="*/ 170 w 567"/>
                <a:gd name="T13" fmla="*/ 170 h 454"/>
                <a:gd name="T14" fmla="*/ 397 w 567"/>
                <a:gd name="T15" fmla="*/ 170 h 454"/>
                <a:gd name="T16" fmla="*/ 397 w 567"/>
                <a:gd name="T17" fmla="*/ 227 h 454"/>
                <a:gd name="T18" fmla="*/ 510 w 567"/>
                <a:gd name="T19" fmla="*/ 227 h 454"/>
                <a:gd name="T20" fmla="*/ 510 w 567"/>
                <a:gd name="T21" fmla="*/ 283 h 454"/>
                <a:gd name="T22" fmla="*/ 567 w 567"/>
                <a:gd name="T23" fmla="*/ 283 h 454"/>
                <a:gd name="T24" fmla="*/ 567 w 567"/>
                <a:gd name="T25" fmla="*/ 340 h 454"/>
                <a:gd name="T26" fmla="*/ 397 w 567"/>
                <a:gd name="T27" fmla="*/ 340 h 454"/>
                <a:gd name="T28" fmla="*/ 397 w 567"/>
                <a:gd name="T29" fmla="*/ 397 h 454"/>
                <a:gd name="T30" fmla="*/ 340 w 567"/>
                <a:gd name="T31" fmla="*/ 397 h 454"/>
                <a:gd name="T32" fmla="*/ 340 w 567"/>
                <a:gd name="T33" fmla="*/ 454 h 454"/>
                <a:gd name="T34" fmla="*/ 227 w 567"/>
                <a:gd name="T35" fmla="*/ 454 h 454"/>
                <a:gd name="T36" fmla="*/ 227 w 567"/>
                <a:gd name="T37" fmla="*/ 397 h 454"/>
                <a:gd name="T38" fmla="*/ 56 w 567"/>
                <a:gd name="T39" fmla="*/ 397 h 454"/>
                <a:gd name="T40" fmla="*/ 56 w 567"/>
                <a:gd name="T41" fmla="*/ 113 h 454"/>
                <a:gd name="T42" fmla="*/ 0 w 567"/>
                <a:gd name="T43" fmla="*/ 113 h 454"/>
                <a:gd name="T44" fmla="*/ 0 w 567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4">
                  <a:moveTo>
                    <a:pt x="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" y="39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1" name="Freeform 1115"/>
            <p:cNvSpPr>
              <a:spLocks/>
            </p:cNvSpPr>
            <p:nvPr/>
          </p:nvSpPr>
          <p:spPr bwMode="auto">
            <a:xfrm>
              <a:off x="5620" y="643"/>
              <a:ext cx="793" cy="1417"/>
            </a:xfrm>
            <a:custGeom>
              <a:avLst/>
              <a:gdLst>
                <a:gd name="T0" fmla="*/ 56 w 793"/>
                <a:gd name="T1" fmla="*/ 283 h 1417"/>
                <a:gd name="T2" fmla="*/ 56 w 793"/>
                <a:gd name="T3" fmla="*/ 453 h 1417"/>
                <a:gd name="T4" fmla="*/ 0 w 793"/>
                <a:gd name="T5" fmla="*/ 453 h 1417"/>
                <a:gd name="T6" fmla="*/ 0 w 793"/>
                <a:gd name="T7" fmla="*/ 510 h 1417"/>
                <a:gd name="T8" fmla="*/ 56 w 793"/>
                <a:gd name="T9" fmla="*/ 510 h 1417"/>
                <a:gd name="T10" fmla="*/ 56 w 793"/>
                <a:gd name="T11" fmla="*/ 793 h 1417"/>
                <a:gd name="T12" fmla="*/ 340 w 793"/>
                <a:gd name="T13" fmla="*/ 793 h 1417"/>
                <a:gd name="T14" fmla="*/ 340 w 793"/>
                <a:gd name="T15" fmla="*/ 1077 h 1417"/>
                <a:gd name="T16" fmla="*/ 283 w 793"/>
                <a:gd name="T17" fmla="*/ 1077 h 1417"/>
                <a:gd name="T18" fmla="*/ 283 w 793"/>
                <a:gd name="T19" fmla="*/ 1247 h 1417"/>
                <a:gd name="T20" fmla="*/ 340 w 793"/>
                <a:gd name="T21" fmla="*/ 1247 h 1417"/>
                <a:gd name="T22" fmla="*/ 340 w 793"/>
                <a:gd name="T23" fmla="*/ 1417 h 1417"/>
                <a:gd name="T24" fmla="*/ 453 w 793"/>
                <a:gd name="T25" fmla="*/ 1417 h 1417"/>
                <a:gd name="T26" fmla="*/ 453 w 793"/>
                <a:gd name="T27" fmla="*/ 1360 h 1417"/>
                <a:gd name="T28" fmla="*/ 453 w 793"/>
                <a:gd name="T29" fmla="*/ 1304 h 1417"/>
                <a:gd name="T30" fmla="*/ 567 w 793"/>
                <a:gd name="T31" fmla="*/ 1304 h 1417"/>
                <a:gd name="T32" fmla="*/ 567 w 793"/>
                <a:gd name="T33" fmla="*/ 1247 h 1417"/>
                <a:gd name="T34" fmla="*/ 510 w 793"/>
                <a:gd name="T35" fmla="*/ 1247 h 1417"/>
                <a:gd name="T36" fmla="*/ 510 w 793"/>
                <a:gd name="T37" fmla="*/ 1134 h 1417"/>
                <a:gd name="T38" fmla="*/ 567 w 793"/>
                <a:gd name="T39" fmla="*/ 1134 h 1417"/>
                <a:gd name="T40" fmla="*/ 567 w 793"/>
                <a:gd name="T41" fmla="*/ 793 h 1417"/>
                <a:gd name="T42" fmla="*/ 623 w 793"/>
                <a:gd name="T43" fmla="*/ 793 h 1417"/>
                <a:gd name="T44" fmla="*/ 623 w 793"/>
                <a:gd name="T45" fmla="*/ 567 h 1417"/>
                <a:gd name="T46" fmla="*/ 680 w 793"/>
                <a:gd name="T47" fmla="*/ 567 h 1417"/>
                <a:gd name="T48" fmla="*/ 680 w 793"/>
                <a:gd name="T49" fmla="*/ 340 h 1417"/>
                <a:gd name="T50" fmla="*/ 737 w 793"/>
                <a:gd name="T51" fmla="*/ 340 h 1417"/>
                <a:gd name="T52" fmla="*/ 737 w 793"/>
                <a:gd name="T53" fmla="*/ 226 h 1417"/>
                <a:gd name="T54" fmla="*/ 793 w 793"/>
                <a:gd name="T55" fmla="*/ 226 h 1417"/>
                <a:gd name="T56" fmla="*/ 793 w 793"/>
                <a:gd name="T57" fmla="*/ 0 h 1417"/>
                <a:gd name="T58" fmla="*/ 680 w 793"/>
                <a:gd name="T59" fmla="*/ 0 h 1417"/>
                <a:gd name="T60" fmla="*/ 680 w 793"/>
                <a:gd name="T61" fmla="*/ 56 h 1417"/>
                <a:gd name="T62" fmla="*/ 623 w 793"/>
                <a:gd name="T63" fmla="*/ 56 h 1417"/>
                <a:gd name="T64" fmla="*/ 623 w 793"/>
                <a:gd name="T65" fmla="*/ 113 h 1417"/>
                <a:gd name="T66" fmla="*/ 567 w 793"/>
                <a:gd name="T67" fmla="*/ 113 h 1417"/>
                <a:gd name="T68" fmla="*/ 567 w 793"/>
                <a:gd name="T69" fmla="*/ 226 h 1417"/>
                <a:gd name="T70" fmla="*/ 397 w 793"/>
                <a:gd name="T71" fmla="*/ 226 h 1417"/>
                <a:gd name="T72" fmla="*/ 397 w 793"/>
                <a:gd name="T73" fmla="*/ 283 h 1417"/>
                <a:gd name="T74" fmla="*/ 283 w 793"/>
                <a:gd name="T75" fmla="*/ 283 h 1417"/>
                <a:gd name="T76" fmla="*/ 283 w 793"/>
                <a:gd name="T77" fmla="*/ 340 h 1417"/>
                <a:gd name="T78" fmla="*/ 226 w 793"/>
                <a:gd name="T79" fmla="*/ 340 h 1417"/>
                <a:gd name="T80" fmla="*/ 226 w 793"/>
                <a:gd name="T81" fmla="*/ 283 h 1417"/>
                <a:gd name="T82" fmla="*/ 56 w 793"/>
                <a:gd name="T83" fmla="*/ 28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1417">
                  <a:moveTo>
                    <a:pt x="56" y="283"/>
                  </a:moveTo>
                  <a:lnTo>
                    <a:pt x="56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793"/>
                  </a:lnTo>
                  <a:lnTo>
                    <a:pt x="340" y="793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417"/>
                  </a:lnTo>
                  <a:lnTo>
                    <a:pt x="453" y="1417"/>
                  </a:lnTo>
                  <a:lnTo>
                    <a:pt x="453" y="1360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793"/>
                  </a:lnTo>
                  <a:lnTo>
                    <a:pt x="623" y="793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2" name="Freeform 1116"/>
            <p:cNvSpPr>
              <a:spLocks/>
            </p:cNvSpPr>
            <p:nvPr/>
          </p:nvSpPr>
          <p:spPr bwMode="auto">
            <a:xfrm>
              <a:off x="4316" y="2457"/>
              <a:ext cx="793" cy="907"/>
            </a:xfrm>
            <a:custGeom>
              <a:avLst/>
              <a:gdLst>
                <a:gd name="T0" fmla="*/ 0 w 793"/>
                <a:gd name="T1" fmla="*/ 227 h 907"/>
                <a:gd name="T2" fmla="*/ 56 w 793"/>
                <a:gd name="T3" fmla="*/ 227 h 907"/>
                <a:gd name="T4" fmla="*/ 56 w 793"/>
                <a:gd name="T5" fmla="*/ 170 h 907"/>
                <a:gd name="T6" fmla="*/ 113 w 793"/>
                <a:gd name="T7" fmla="*/ 170 h 907"/>
                <a:gd name="T8" fmla="*/ 113 w 793"/>
                <a:gd name="T9" fmla="*/ 0 h 907"/>
                <a:gd name="T10" fmla="*/ 226 w 793"/>
                <a:gd name="T11" fmla="*/ 0 h 907"/>
                <a:gd name="T12" fmla="*/ 226 w 793"/>
                <a:gd name="T13" fmla="*/ 57 h 907"/>
                <a:gd name="T14" fmla="*/ 340 w 793"/>
                <a:gd name="T15" fmla="*/ 57 h 907"/>
                <a:gd name="T16" fmla="*/ 340 w 793"/>
                <a:gd name="T17" fmla="*/ 113 h 907"/>
                <a:gd name="T18" fmla="*/ 396 w 793"/>
                <a:gd name="T19" fmla="*/ 113 h 907"/>
                <a:gd name="T20" fmla="*/ 396 w 793"/>
                <a:gd name="T21" fmla="*/ 170 h 907"/>
                <a:gd name="T22" fmla="*/ 453 w 793"/>
                <a:gd name="T23" fmla="*/ 170 h 907"/>
                <a:gd name="T24" fmla="*/ 453 w 793"/>
                <a:gd name="T25" fmla="*/ 340 h 907"/>
                <a:gd name="T26" fmla="*/ 623 w 793"/>
                <a:gd name="T27" fmla="*/ 340 h 907"/>
                <a:gd name="T28" fmla="*/ 623 w 793"/>
                <a:gd name="T29" fmla="*/ 397 h 907"/>
                <a:gd name="T30" fmla="*/ 680 w 793"/>
                <a:gd name="T31" fmla="*/ 397 h 907"/>
                <a:gd name="T32" fmla="*/ 680 w 793"/>
                <a:gd name="T33" fmla="*/ 454 h 907"/>
                <a:gd name="T34" fmla="*/ 793 w 793"/>
                <a:gd name="T35" fmla="*/ 454 h 907"/>
                <a:gd name="T36" fmla="*/ 793 w 793"/>
                <a:gd name="T37" fmla="*/ 567 h 907"/>
                <a:gd name="T38" fmla="*/ 737 w 793"/>
                <a:gd name="T39" fmla="*/ 567 h 907"/>
                <a:gd name="T40" fmla="*/ 737 w 793"/>
                <a:gd name="T41" fmla="*/ 624 h 907"/>
                <a:gd name="T42" fmla="*/ 680 w 793"/>
                <a:gd name="T43" fmla="*/ 624 h 907"/>
                <a:gd name="T44" fmla="*/ 680 w 793"/>
                <a:gd name="T45" fmla="*/ 737 h 907"/>
                <a:gd name="T46" fmla="*/ 623 w 793"/>
                <a:gd name="T47" fmla="*/ 737 h 907"/>
                <a:gd name="T48" fmla="*/ 623 w 793"/>
                <a:gd name="T49" fmla="*/ 794 h 907"/>
                <a:gd name="T50" fmla="*/ 567 w 793"/>
                <a:gd name="T51" fmla="*/ 794 h 907"/>
                <a:gd name="T52" fmla="*/ 567 w 793"/>
                <a:gd name="T53" fmla="*/ 851 h 907"/>
                <a:gd name="T54" fmla="*/ 510 w 793"/>
                <a:gd name="T55" fmla="*/ 851 h 907"/>
                <a:gd name="T56" fmla="*/ 510 w 793"/>
                <a:gd name="T57" fmla="*/ 907 h 907"/>
                <a:gd name="T58" fmla="*/ 453 w 793"/>
                <a:gd name="T59" fmla="*/ 907 h 907"/>
                <a:gd name="T60" fmla="*/ 453 w 793"/>
                <a:gd name="T61" fmla="*/ 851 h 907"/>
                <a:gd name="T62" fmla="*/ 396 w 793"/>
                <a:gd name="T63" fmla="*/ 851 h 907"/>
                <a:gd name="T64" fmla="*/ 396 w 793"/>
                <a:gd name="T65" fmla="*/ 794 h 907"/>
                <a:gd name="T66" fmla="*/ 340 w 793"/>
                <a:gd name="T67" fmla="*/ 794 h 907"/>
                <a:gd name="T68" fmla="*/ 340 w 793"/>
                <a:gd name="T69" fmla="*/ 680 h 907"/>
                <a:gd name="T70" fmla="*/ 283 w 793"/>
                <a:gd name="T71" fmla="*/ 680 h 907"/>
                <a:gd name="T72" fmla="*/ 283 w 793"/>
                <a:gd name="T73" fmla="*/ 624 h 907"/>
                <a:gd name="T74" fmla="*/ 226 w 793"/>
                <a:gd name="T75" fmla="*/ 624 h 907"/>
                <a:gd name="T76" fmla="*/ 226 w 793"/>
                <a:gd name="T77" fmla="*/ 567 h 907"/>
                <a:gd name="T78" fmla="*/ 170 w 793"/>
                <a:gd name="T79" fmla="*/ 567 h 907"/>
                <a:gd name="T80" fmla="*/ 170 w 793"/>
                <a:gd name="T81" fmla="*/ 510 h 907"/>
                <a:gd name="T82" fmla="*/ 56 w 793"/>
                <a:gd name="T83" fmla="*/ 510 h 907"/>
                <a:gd name="T84" fmla="*/ 56 w 793"/>
                <a:gd name="T85" fmla="*/ 454 h 907"/>
                <a:gd name="T86" fmla="*/ 113 w 793"/>
                <a:gd name="T87" fmla="*/ 454 h 907"/>
                <a:gd name="T88" fmla="*/ 113 w 793"/>
                <a:gd name="T89" fmla="*/ 283 h 907"/>
                <a:gd name="T90" fmla="*/ 0 w 793"/>
                <a:gd name="T91" fmla="*/ 283 h 907"/>
                <a:gd name="T92" fmla="*/ 0 w 793"/>
                <a:gd name="T9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3" h="907">
                  <a:moveTo>
                    <a:pt x="0" y="227"/>
                  </a:move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396" y="851"/>
                  </a:lnTo>
                  <a:lnTo>
                    <a:pt x="396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3" name="Freeform 1117"/>
            <p:cNvSpPr>
              <a:spLocks/>
            </p:cNvSpPr>
            <p:nvPr/>
          </p:nvSpPr>
          <p:spPr bwMode="auto">
            <a:xfrm>
              <a:off x="5450" y="4328"/>
              <a:ext cx="793" cy="737"/>
            </a:xfrm>
            <a:custGeom>
              <a:avLst/>
              <a:gdLst>
                <a:gd name="T0" fmla="*/ 170 w 793"/>
                <a:gd name="T1" fmla="*/ 737 h 737"/>
                <a:gd name="T2" fmla="*/ 226 w 793"/>
                <a:gd name="T3" fmla="*/ 737 h 737"/>
                <a:gd name="T4" fmla="*/ 226 w 793"/>
                <a:gd name="T5" fmla="*/ 681 h 737"/>
                <a:gd name="T6" fmla="*/ 396 w 793"/>
                <a:gd name="T7" fmla="*/ 681 h 737"/>
                <a:gd name="T8" fmla="*/ 396 w 793"/>
                <a:gd name="T9" fmla="*/ 567 h 737"/>
                <a:gd name="T10" fmla="*/ 453 w 793"/>
                <a:gd name="T11" fmla="*/ 567 h 737"/>
                <a:gd name="T12" fmla="*/ 453 w 793"/>
                <a:gd name="T13" fmla="*/ 510 h 737"/>
                <a:gd name="T14" fmla="*/ 453 w 793"/>
                <a:gd name="T15" fmla="*/ 454 h 737"/>
                <a:gd name="T16" fmla="*/ 567 w 793"/>
                <a:gd name="T17" fmla="*/ 454 h 737"/>
                <a:gd name="T18" fmla="*/ 567 w 793"/>
                <a:gd name="T19" fmla="*/ 397 h 737"/>
                <a:gd name="T20" fmla="*/ 623 w 793"/>
                <a:gd name="T21" fmla="*/ 397 h 737"/>
                <a:gd name="T22" fmla="*/ 623 w 793"/>
                <a:gd name="T23" fmla="*/ 340 h 737"/>
                <a:gd name="T24" fmla="*/ 567 w 793"/>
                <a:gd name="T25" fmla="*/ 340 h 737"/>
                <a:gd name="T26" fmla="*/ 567 w 793"/>
                <a:gd name="T27" fmla="*/ 284 h 737"/>
                <a:gd name="T28" fmla="*/ 680 w 793"/>
                <a:gd name="T29" fmla="*/ 284 h 737"/>
                <a:gd name="T30" fmla="*/ 680 w 793"/>
                <a:gd name="T31" fmla="*/ 227 h 737"/>
                <a:gd name="T32" fmla="*/ 793 w 793"/>
                <a:gd name="T33" fmla="*/ 227 h 737"/>
                <a:gd name="T34" fmla="*/ 793 w 793"/>
                <a:gd name="T35" fmla="*/ 57 h 737"/>
                <a:gd name="T36" fmla="*/ 737 w 793"/>
                <a:gd name="T37" fmla="*/ 57 h 737"/>
                <a:gd name="T38" fmla="*/ 737 w 793"/>
                <a:gd name="T39" fmla="*/ 0 h 737"/>
                <a:gd name="T40" fmla="*/ 680 w 793"/>
                <a:gd name="T41" fmla="*/ 0 h 737"/>
                <a:gd name="T42" fmla="*/ 680 w 793"/>
                <a:gd name="T43" fmla="*/ 57 h 737"/>
                <a:gd name="T44" fmla="*/ 567 w 793"/>
                <a:gd name="T45" fmla="*/ 57 h 737"/>
                <a:gd name="T46" fmla="*/ 567 w 793"/>
                <a:gd name="T47" fmla="*/ 0 h 737"/>
                <a:gd name="T48" fmla="*/ 510 w 793"/>
                <a:gd name="T49" fmla="*/ 0 h 737"/>
                <a:gd name="T50" fmla="*/ 510 w 793"/>
                <a:gd name="T51" fmla="*/ 114 h 737"/>
                <a:gd name="T52" fmla="*/ 396 w 793"/>
                <a:gd name="T53" fmla="*/ 114 h 737"/>
                <a:gd name="T54" fmla="*/ 396 w 793"/>
                <a:gd name="T55" fmla="*/ 170 h 737"/>
                <a:gd name="T56" fmla="*/ 340 w 793"/>
                <a:gd name="T57" fmla="*/ 170 h 737"/>
                <a:gd name="T58" fmla="*/ 340 w 793"/>
                <a:gd name="T59" fmla="*/ 227 h 737"/>
                <a:gd name="T60" fmla="*/ 113 w 793"/>
                <a:gd name="T61" fmla="*/ 227 h 737"/>
                <a:gd name="T62" fmla="*/ 113 w 793"/>
                <a:gd name="T63" fmla="*/ 340 h 737"/>
                <a:gd name="T64" fmla="*/ 56 w 793"/>
                <a:gd name="T65" fmla="*/ 340 h 737"/>
                <a:gd name="T66" fmla="*/ 56 w 793"/>
                <a:gd name="T67" fmla="*/ 397 h 737"/>
                <a:gd name="T68" fmla="*/ 0 w 793"/>
                <a:gd name="T69" fmla="*/ 397 h 737"/>
                <a:gd name="T70" fmla="*/ 0 w 793"/>
                <a:gd name="T71" fmla="*/ 454 h 737"/>
                <a:gd name="T72" fmla="*/ 56 w 793"/>
                <a:gd name="T73" fmla="*/ 454 h 737"/>
                <a:gd name="T74" fmla="*/ 56 w 793"/>
                <a:gd name="T75" fmla="*/ 567 h 737"/>
                <a:gd name="T76" fmla="*/ 170 w 793"/>
                <a:gd name="T77" fmla="*/ 567 h 737"/>
                <a:gd name="T78" fmla="*/ 170 w 793"/>
                <a:gd name="T7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3" h="737">
                  <a:moveTo>
                    <a:pt x="170" y="737"/>
                  </a:moveTo>
                  <a:lnTo>
                    <a:pt x="226" y="737"/>
                  </a:lnTo>
                  <a:lnTo>
                    <a:pt x="226" y="681"/>
                  </a:lnTo>
                  <a:lnTo>
                    <a:pt x="396" y="681"/>
                  </a:lnTo>
                  <a:lnTo>
                    <a:pt x="39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6" name="Freeform 1120"/>
            <p:cNvSpPr>
              <a:spLocks/>
            </p:cNvSpPr>
            <p:nvPr/>
          </p:nvSpPr>
          <p:spPr bwMode="auto">
            <a:xfrm>
              <a:off x="5563" y="4668"/>
              <a:ext cx="794" cy="794"/>
            </a:xfrm>
            <a:custGeom>
              <a:avLst/>
              <a:gdLst>
                <a:gd name="T0" fmla="*/ 510 w 794"/>
                <a:gd name="T1" fmla="*/ 0 h 794"/>
                <a:gd name="T2" fmla="*/ 510 w 794"/>
                <a:gd name="T3" fmla="*/ 57 h 794"/>
                <a:gd name="T4" fmla="*/ 454 w 794"/>
                <a:gd name="T5" fmla="*/ 57 h 794"/>
                <a:gd name="T6" fmla="*/ 454 w 794"/>
                <a:gd name="T7" fmla="*/ 114 h 794"/>
                <a:gd name="T8" fmla="*/ 340 w 794"/>
                <a:gd name="T9" fmla="*/ 114 h 794"/>
                <a:gd name="T10" fmla="*/ 340 w 794"/>
                <a:gd name="T11" fmla="*/ 227 h 794"/>
                <a:gd name="T12" fmla="*/ 283 w 794"/>
                <a:gd name="T13" fmla="*/ 227 h 794"/>
                <a:gd name="T14" fmla="*/ 283 w 794"/>
                <a:gd name="T15" fmla="*/ 341 h 794"/>
                <a:gd name="T16" fmla="*/ 113 w 794"/>
                <a:gd name="T17" fmla="*/ 341 h 794"/>
                <a:gd name="T18" fmla="*/ 113 w 794"/>
                <a:gd name="T19" fmla="*/ 397 h 794"/>
                <a:gd name="T20" fmla="*/ 0 w 794"/>
                <a:gd name="T21" fmla="*/ 397 h 794"/>
                <a:gd name="T22" fmla="*/ 0 w 794"/>
                <a:gd name="T23" fmla="*/ 454 h 794"/>
                <a:gd name="T24" fmla="*/ 170 w 794"/>
                <a:gd name="T25" fmla="*/ 454 h 794"/>
                <a:gd name="T26" fmla="*/ 170 w 794"/>
                <a:gd name="T27" fmla="*/ 511 h 794"/>
                <a:gd name="T28" fmla="*/ 340 w 794"/>
                <a:gd name="T29" fmla="*/ 511 h 794"/>
                <a:gd name="T30" fmla="*/ 340 w 794"/>
                <a:gd name="T31" fmla="*/ 624 h 794"/>
                <a:gd name="T32" fmla="*/ 397 w 794"/>
                <a:gd name="T33" fmla="*/ 624 h 794"/>
                <a:gd name="T34" fmla="*/ 397 w 794"/>
                <a:gd name="T35" fmla="*/ 737 h 794"/>
                <a:gd name="T36" fmla="*/ 454 w 794"/>
                <a:gd name="T37" fmla="*/ 737 h 794"/>
                <a:gd name="T38" fmla="*/ 454 w 794"/>
                <a:gd name="T39" fmla="*/ 794 h 794"/>
                <a:gd name="T40" fmla="*/ 510 w 794"/>
                <a:gd name="T41" fmla="*/ 794 h 794"/>
                <a:gd name="T42" fmla="*/ 510 w 794"/>
                <a:gd name="T43" fmla="*/ 737 h 794"/>
                <a:gd name="T44" fmla="*/ 567 w 794"/>
                <a:gd name="T45" fmla="*/ 737 h 794"/>
                <a:gd name="T46" fmla="*/ 567 w 794"/>
                <a:gd name="T47" fmla="*/ 624 h 794"/>
                <a:gd name="T48" fmla="*/ 510 w 794"/>
                <a:gd name="T49" fmla="*/ 624 h 794"/>
                <a:gd name="T50" fmla="*/ 510 w 794"/>
                <a:gd name="T51" fmla="*/ 567 h 794"/>
                <a:gd name="T52" fmla="*/ 567 w 794"/>
                <a:gd name="T53" fmla="*/ 567 h 794"/>
                <a:gd name="T54" fmla="*/ 567 w 794"/>
                <a:gd name="T55" fmla="*/ 454 h 794"/>
                <a:gd name="T56" fmla="*/ 624 w 794"/>
                <a:gd name="T57" fmla="*/ 454 h 794"/>
                <a:gd name="T58" fmla="*/ 624 w 794"/>
                <a:gd name="T59" fmla="*/ 341 h 794"/>
                <a:gd name="T60" fmla="*/ 794 w 794"/>
                <a:gd name="T61" fmla="*/ 341 h 794"/>
                <a:gd name="T62" fmla="*/ 794 w 794"/>
                <a:gd name="T63" fmla="*/ 227 h 794"/>
                <a:gd name="T64" fmla="*/ 680 w 794"/>
                <a:gd name="T65" fmla="*/ 227 h 794"/>
                <a:gd name="T66" fmla="*/ 680 w 794"/>
                <a:gd name="T67" fmla="*/ 170 h 794"/>
                <a:gd name="T68" fmla="*/ 624 w 794"/>
                <a:gd name="T69" fmla="*/ 170 h 794"/>
                <a:gd name="T70" fmla="*/ 624 w 794"/>
                <a:gd name="T71" fmla="*/ 114 h 794"/>
                <a:gd name="T72" fmla="*/ 567 w 794"/>
                <a:gd name="T73" fmla="*/ 114 h 794"/>
                <a:gd name="T74" fmla="*/ 567 w 794"/>
                <a:gd name="T75" fmla="*/ 0 h 794"/>
                <a:gd name="T76" fmla="*/ 510 w 794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4" h="794">
                  <a:moveTo>
                    <a:pt x="510" y="0"/>
                  </a:moveTo>
                  <a:lnTo>
                    <a:pt x="51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8" name="Freeform 1122"/>
            <p:cNvSpPr>
              <a:spLocks/>
            </p:cNvSpPr>
            <p:nvPr/>
          </p:nvSpPr>
          <p:spPr bwMode="auto">
            <a:xfrm>
              <a:off x="6584" y="4782"/>
              <a:ext cx="510" cy="510"/>
            </a:xfrm>
            <a:custGeom>
              <a:avLst/>
              <a:gdLst>
                <a:gd name="T0" fmla="*/ 510 w 510"/>
                <a:gd name="T1" fmla="*/ 227 h 510"/>
                <a:gd name="T2" fmla="*/ 510 w 510"/>
                <a:gd name="T3" fmla="*/ 56 h 510"/>
                <a:gd name="T4" fmla="*/ 226 w 510"/>
                <a:gd name="T5" fmla="*/ 56 h 510"/>
                <a:gd name="T6" fmla="*/ 226 w 510"/>
                <a:gd name="T7" fmla="*/ 0 h 510"/>
                <a:gd name="T8" fmla="*/ 113 w 510"/>
                <a:gd name="T9" fmla="*/ 0 h 510"/>
                <a:gd name="T10" fmla="*/ 113 w 510"/>
                <a:gd name="T11" fmla="*/ 113 h 510"/>
                <a:gd name="T12" fmla="*/ 0 w 510"/>
                <a:gd name="T13" fmla="*/ 113 h 510"/>
                <a:gd name="T14" fmla="*/ 0 w 510"/>
                <a:gd name="T15" fmla="*/ 397 h 510"/>
                <a:gd name="T16" fmla="*/ 56 w 510"/>
                <a:gd name="T17" fmla="*/ 397 h 510"/>
                <a:gd name="T18" fmla="*/ 56 w 510"/>
                <a:gd name="T19" fmla="*/ 510 h 510"/>
                <a:gd name="T20" fmla="*/ 226 w 510"/>
                <a:gd name="T21" fmla="*/ 510 h 510"/>
                <a:gd name="T22" fmla="*/ 226 w 510"/>
                <a:gd name="T23" fmla="*/ 340 h 510"/>
                <a:gd name="T24" fmla="*/ 283 w 510"/>
                <a:gd name="T25" fmla="*/ 340 h 510"/>
                <a:gd name="T26" fmla="*/ 283 w 510"/>
                <a:gd name="T27" fmla="*/ 283 h 510"/>
                <a:gd name="T28" fmla="*/ 396 w 510"/>
                <a:gd name="T29" fmla="*/ 283 h 510"/>
                <a:gd name="T30" fmla="*/ 396 w 510"/>
                <a:gd name="T31" fmla="*/ 227 h 510"/>
                <a:gd name="T32" fmla="*/ 510 w 510"/>
                <a:gd name="T33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510">
                  <a:moveTo>
                    <a:pt x="510" y="227"/>
                  </a:moveTo>
                  <a:lnTo>
                    <a:pt x="51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51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9" name="Freeform 1123"/>
            <p:cNvSpPr>
              <a:spLocks/>
            </p:cNvSpPr>
            <p:nvPr/>
          </p:nvSpPr>
          <p:spPr bwMode="auto">
            <a:xfrm>
              <a:off x="6017" y="4271"/>
              <a:ext cx="963" cy="1078"/>
            </a:xfrm>
            <a:custGeom>
              <a:avLst/>
              <a:gdLst>
                <a:gd name="T0" fmla="*/ 170 w 963"/>
                <a:gd name="T1" fmla="*/ 57 h 1078"/>
                <a:gd name="T2" fmla="*/ 226 w 963"/>
                <a:gd name="T3" fmla="*/ 57 h 1078"/>
                <a:gd name="T4" fmla="*/ 226 w 963"/>
                <a:gd name="T5" fmla="*/ 0 h 1078"/>
                <a:gd name="T6" fmla="*/ 396 w 963"/>
                <a:gd name="T7" fmla="*/ 0 h 1078"/>
                <a:gd name="T8" fmla="*/ 396 w 963"/>
                <a:gd name="T9" fmla="*/ 57 h 1078"/>
                <a:gd name="T10" fmla="*/ 453 w 963"/>
                <a:gd name="T11" fmla="*/ 57 h 1078"/>
                <a:gd name="T12" fmla="*/ 453 w 963"/>
                <a:gd name="T13" fmla="*/ 171 h 1078"/>
                <a:gd name="T14" fmla="*/ 510 w 963"/>
                <a:gd name="T15" fmla="*/ 171 h 1078"/>
                <a:gd name="T16" fmla="*/ 510 w 963"/>
                <a:gd name="T17" fmla="*/ 227 h 1078"/>
                <a:gd name="T18" fmla="*/ 567 w 963"/>
                <a:gd name="T19" fmla="*/ 227 h 1078"/>
                <a:gd name="T20" fmla="*/ 567 w 963"/>
                <a:gd name="T21" fmla="*/ 284 h 1078"/>
                <a:gd name="T22" fmla="*/ 680 w 963"/>
                <a:gd name="T23" fmla="*/ 284 h 1078"/>
                <a:gd name="T24" fmla="*/ 680 w 963"/>
                <a:gd name="T25" fmla="*/ 227 h 1078"/>
                <a:gd name="T26" fmla="*/ 793 w 963"/>
                <a:gd name="T27" fmla="*/ 227 h 1078"/>
                <a:gd name="T28" fmla="*/ 793 w 963"/>
                <a:gd name="T29" fmla="*/ 341 h 1078"/>
                <a:gd name="T30" fmla="*/ 850 w 963"/>
                <a:gd name="T31" fmla="*/ 341 h 1078"/>
                <a:gd name="T32" fmla="*/ 850 w 963"/>
                <a:gd name="T33" fmla="*/ 397 h 1078"/>
                <a:gd name="T34" fmla="*/ 907 w 963"/>
                <a:gd name="T35" fmla="*/ 397 h 1078"/>
                <a:gd name="T36" fmla="*/ 907 w 963"/>
                <a:gd name="T37" fmla="*/ 454 h 1078"/>
                <a:gd name="T38" fmla="*/ 963 w 963"/>
                <a:gd name="T39" fmla="*/ 454 h 1078"/>
                <a:gd name="T40" fmla="*/ 963 w 963"/>
                <a:gd name="T41" fmla="*/ 567 h 1078"/>
                <a:gd name="T42" fmla="*/ 793 w 963"/>
                <a:gd name="T43" fmla="*/ 567 h 1078"/>
                <a:gd name="T44" fmla="*/ 793 w 963"/>
                <a:gd name="T45" fmla="*/ 511 h 1078"/>
                <a:gd name="T46" fmla="*/ 680 w 963"/>
                <a:gd name="T47" fmla="*/ 511 h 1078"/>
                <a:gd name="T48" fmla="*/ 680 w 963"/>
                <a:gd name="T49" fmla="*/ 624 h 1078"/>
                <a:gd name="T50" fmla="*/ 567 w 963"/>
                <a:gd name="T51" fmla="*/ 624 h 1078"/>
                <a:gd name="T52" fmla="*/ 567 w 963"/>
                <a:gd name="T53" fmla="*/ 908 h 1078"/>
                <a:gd name="T54" fmla="*/ 623 w 963"/>
                <a:gd name="T55" fmla="*/ 908 h 1078"/>
                <a:gd name="T56" fmla="*/ 623 w 963"/>
                <a:gd name="T57" fmla="*/ 1021 h 1078"/>
                <a:gd name="T58" fmla="*/ 680 w 963"/>
                <a:gd name="T59" fmla="*/ 1021 h 1078"/>
                <a:gd name="T60" fmla="*/ 680 w 963"/>
                <a:gd name="T61" fmla="*/ 1078 h 1078"/>
                <a:gd name="T62" fmla="*/ 510 w 963"/>
                <a:gd name="T63" fmla="*/ 1078 h 1078"/>
                <a:gd name="T64" fmla="*/ 510 w 963"/>
                <a:gd name="T65" fmla="*/ 1021 h 1078"/>
                <a:gd name="T66" fmla="*/ 453 w 963"/>
                <a:gd name="T67" fmla="*/ 1021 h 1078"/>
                <a:gd name="T68" fmla="*/ 453 w 963"/>
                <a:gd name="T69" fmla="*/ 964 h 1078"/>
                <a:gd name="T70" fmla="*/ 283 w 963"/>
                <a:gd name="T71" fmla="*/ 964 h 1078"/>
                <a:gd name="T72" fmla="*/ 283 w 963"/>
                <a:gd name="T73" fmla="*/ 1021 h 1078"/>
                <a:gd name="T74" fmla="*/ 226 w 963"/>
                <a:gd name="T75" fmla="*/ 1021 h 1078"/>
                <a:gd name="T76" fmla="*/ 226 w 963"/>
                <a:gd name="T77" fmla="*/ 1078 h 1078"/>
                <a:gd name="T78" fmla="*/ 170 w 963"/>
                <a:gd name="T79" fmla="*/ 1078 h 1078"/>
                <a:gd name="T80" fmla="*/ 170 w 963"/>
                <a:gd name="T81" fmla="*/ 1021 h 1078"/>
                <a:gd name="T82" fmla="*/ 56 w 963"/>
                <a:gd name="T83" fmla="*/ 1021 h 1078"/>
                <a:gd name="T84" fmla="*/ 56 w 963"/>
                <a:gd name="T85" fmla="*/ 964 h 1078"/>
                <a:gd name="T86" fmla="*/ 113 w 963"/>
                <a:gd name="T87" fmla="*/ 964 h 1078"/>
                <a:gd name="T88" fmla="*/ 113 w 963"/>
                <a:gd name="T89" fmla="*/ 851 h 1078"/>
                <a:gd name="T90" fmla="*/ 170 w 963"/>
                <a:gd name="T91" fmla="*/ 851 h 1078"/>
                <a:gd name="T92" fmla="*/ 170 w 963"/>
                <a:gd name="T93" fmla="*/ 738 h 1078"/>
                <a:gd name="T94" fmla="*/ 340 w 963"/>
                <a:gd name="T95" fmla="*/ 738 h 1078"/>
                <a:gd name="T96" fmla="*/ 340 w 963"/>
                <a:gd name="T97" fmla="*/ 624 h 1078"/>
                <a:gd name="T98" fmla="*/ 226 w 963"/>
                <a:gd name="T99" fmla="*/ 624 h 1078"/>
                <a:gd name="T100" fmla="*/ 226 w 963"/>
                <a:gd name="T101" fmla="*/ 567 h 1078"/>
                <a:gd name="T102" fmla="*/ 170 w 963"/>
                <a:gd name="T103" fmla="*/ 567 h 1078"/>
                <a:gd name="T104" fmla="*/ 170 w 963"/>
                <a:gd name="T105" fmla="*/ 511 h 1078"/>
                <a:gd name="T106" fmla="*/ 113 w 963"/>
                <a:gd name="T107" fmla="*/ 511 h 1078"/>
                <a:gd name="T108" fmla="*/ 113 w 963"/>
                <a:gd name="T109" fmla="*/ 397 h 1078"/>
                <a:gd name="T110" fmla="*/ 0 w 963"/>
                <a:gd name="T111" fmla="*/ 397 h 1078"/>
                <a:gd name="T112" fmla="*/ 0 w 963"/>
                <a:gd name="T113" fmla="*/ 341 h 1078"/>
                <a:gd name="T114" fmla="*/ 113 w 963"/>
                <a:gd name="T115" fmla="*/ 341 h 1078"/>
                <a:gd name="T116" fmla="*/ 113 w 963"/>
                <a:gd name="T117" fmla="*/ 284 h 1078"/>
                <a:gd name="T118" fmla="*/ 226 w 963"/>
                <a:gd name="T119" fmla="*/ 284 h 1078"/>
                <a:gd name="T120" fmla="*/ 226 w 963"/>
                <a:gd name="T121" fmla="*/ 114 h 1078"/>
                <a:gd name="T122" fmla="*/ 170 w 963"/>
                <a:gd name="T123" fmla="*/ 114 h 1078"/>
                <a:gd name="T124" fmla="*/ 170 w 963"/>
                <a:gd name="T12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3" h="1078">
                  <a:moveTo>
                    <a:pt x="170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53" y="57"/>
                  </a:lnTo>
                  <a:lnTo>
                    <a:pt x="453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63" y="454"/>
                  </a:lnTo>
                  <a:lnTo>
                    <a:pt x="963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680" y="511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6" y="1021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8"/>
                  </a:lnTo>
                  <a:lnTo>
                    <a:pt x="340" y="738"/>
                  </a:lnTo>
                  <a:lnTo>
                    <a:pt x="34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1" name="Freeform 1125"/>
            <p:cNvSpPr>
              <a:spLocks/>
            </p:cNvSpPr>
            <p:nvPr/>
          </p:nvSpPr>
          <p:spPr bwMode="auto">
            <a:xfrm>
              <a:off x="5563" y="1833"/>
              <a:ext cx="454" cy="794"/>
            </a:xfrm>
            <a:custGeom>
              <a:avLst/>
              <a:gdLst>
                <a:gd name="T0" fmla="*/ 454 w 454"/>
                <a:gd name="T1" fmla="*/ 227 h 794"/>
                <a:gd name="T2" fmla="*/ 454 w 454"/>
                <a:gd name="T3" fmla="*/ 454 h 794"/>
                <a:gd name="T4" fmla="*/ 340 w 454"/>
                <a:gd name="T5" fmla="*/ 454 h 794"/>
                <a:gd name="T6" fmla="*/ 340 w 454"/>
                <a:gd name="T7" fmla="*/ 624 h 794"/>
                <a:gd name="T8" fmla="*/ 283 w 454"/>
                <a:gd name="T9" fmla="*/ 624 h 794"/>
                <a:gd name="T10" fmla="*/ 283 w 454"/>
                <a:gd name="T11" fmla="*/ 681 h 794"/>
                <a:gd name="T12" fmla="*/ 227 w 454"/>
                <a:gd name="T13" fmla="*/ 681 h 794"/>
                <a:gd name="T14" fmla="*/ 227 w 454"/>
                <a:gd name="T15" fmla="*/ 737 h 794"/>
                <a:gd name="T16" fmla="*/ 170 w 454"/>
                <a:gd name="T17" fmla="*/ 737 h 794"/>
                <a:gd name="T18" fmla="*/ 170 w 454"/>
                <a:gd name="T19" fmla="*/ 794 h 794"/>
                <a:gd name="T20" fmla="*/ 0 w 454"/>
                <a:gd name="T21" fmla="*/ 794 h 794"/>
                <a:gd name="T22" fmla="*/ 0 w 454"/>
                <a:gd name="T23" fmla="*/ 681 h 794"/>
                <a:gd name="T24" fmla="*/ 57 w 454"/>
                <a:gd name="T25" fmla="*/ 681 h 794"/>
                <a:gd name="T26" fmla="*/ 57 w 454"/>
                <a:gd name="T27" fmla="*/ 454 h 794"/>
                <a:gd name="T28" fmla="*/ 113 w 454"/>
                <a:gd name="T29" fmla="*/ 454 h 794"/>
                <a:gd name="T30" fmla="*/ 113 w 454"/>
                <a:gd name="T31" fmla="*/ 170 h 794"/>
                <a:gd name="T32" fmla="*/ 170 w 454"/>
                <a:gd name="T33" fmla="*/ 170 h 794"/>
                <a:gd name="T34" fmla="*/ 170 w 454"/>
                <a:gd name="T35" fmla="*/ 57 h 794"/>
                <a:gd name="T36" fmla="*/ 227 w 454"/>
                <a:gd name="T37" fmla="*/ 57 h 794"/>
                <a:gd name="T38" fmla="*/ 227 w 454"/>
                <a:gd name="T39" fmla="*/ 0 h 794"/>
                <a:gd name="T40" fmla="*/ 283 w 454"/>
                <a:gd name="T41" fmla="*/ 0 h 794"/>
                <a:gd name="T42" fmla="*/ 340 w 454"/>
                <a:gd name="T43" fmla="*/ 0 h 794"/>
                <a:gd name="T44" fmla="*/ 340 w 454"/>
                <a:gd name="T45" fmla="*/ 57 h 794"/>
                <a:gd name="T46" fmla="*/ 397 w 454"/>
                <a:gd name="T47" fmla="*/ 57 h 794"/>
                <a:gd name="T48" fmla="*/ 397 w 454"/>
                <a:gd name="T49" fmla="*/ 227 h 794"/>
                <a:gd name="T50" fmla="*/ 454 w 454"/>
                <a:gd name="T5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794">
                  <a:moveTo>
                    <a:pt x="454" y="227"/>
                  </a:moveTo>
                  <a:lnTo>
                    <a:pt x="454" y="454"/>
                  </a:lnTo>
                  <a:lnTo>
                    <a:pt x="340" y="454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454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2" name="Freeform 1126"/>
            <p:cNvSpPr>
              <a:spLocks/>
            </p:cNvSpPr>
            <p:nvPr/>
          </p:nvSpPr>
          <p:spPr bwMode="auto">
            <a:xfrm>
              <a:off x="4996" y="2627"/>
              <a:ext cx="680" cy="624"/>
            </a:xfrm>
            <a:custGeom>
              <a:avLst/>
              <a:gdLst>
                <a:gd name="T0" fmla="*/ 170 w 680"/>
                <a:gd name="T1" fmla="*/ 397 h 624"/>
                <a:gd name="T2" fmla="*/ 57 w 680"/>
                <a:gd name="T3" fmla="*/ 397 h 624"/>
                <a:gd name="T4" fmla="*/ 57 w 680"/>
                <a:gd name="T5" fmla="*/ 454 h 624"/>
                <a:gd name="T6" fmla="*/ 0 w 680"/>
                <a:gd name="T7" fmla="*/ 454 h 624"/>
                <a:gd name="T8" fmla="*/ 0 w 680"/>
                <a:gd name="T9" fmla="*/ 624 h 624"/>
                <a:gd name="T10" fmla="*/ 283 w 680"/>
                <a:gd name="T11" fmla="*/ 624 h 624"/>
                <a:gd name="T12" fmla="*/ 283 w 680"/>
                <a:gd name="T13" fmla="*/ 567 h 624"/>
                <a:gd name="T14" fmla="*/ 340 w 680"/>
                <a:gd name="T15" fmla="*/ 567 h 624"/>
                <a:gd name="T16" fmla="*/ 340 w 680"/>
                <a:gd name="T17" fmla="*/ 510 h 624"/>
                <a:gd name="T18" fmla="*/ 454 w 680"/>
                <a:gd name="T19" fmla="*/ 510 h 624"/>
                <a:gd name="T20" fmla="*/ 454 w 680"/>
                <a:gd name="T21" fmla="*/ 454 h 624"/>
                <a:gd name="T22" fmla="*/ 510 w 680"/>
                <a:gd name="T23" fmla="*/ 454 h 624"/>
                <a:gd name="T24" fmla="*/ 510 w 680"/>
                <a:gd name="T25" fmla="*/ 397 h 624"/>
                <a:gd name="T26" fmla="*/ 567 w 680"/>
                <a:gd name="T27" fmla="*/ 397 h 624"/>
                <a:gd name="T28" fmla="*/ 567 w 680"/>
                <a:gd name="T29" fmla="*/ 340 h 624"/>
                <a:gd name="T30" fmla="*/ 624 w 680"/>
                <a:gd name="T31" fmla="*/ 340 h 624"/>
                <a:gd name="T32" fmla="*/ 624 w 680"/>
                <a:gd name="T33" fmla="*/ 170 h 624"/>
                <a:gd name="T34" fmla="*/ 680 w 680"/>
                <a:gd name="T35" fmla="*/ 170 h 624"/>
                <a:gd name="T36" fmla="*/ 680 w 680"/>
                <a:gd name="T37" fmla="*/ 0 h 624"/>
                <a:gd name="T38" fmla="*/ 567 w 680"/>
                <a:gd name="T39" fmla="*/ 0 h 624"/>
                <a:gd name="T40" fmla="*/ 567 w 680"/>
                <a:gd name="T41" fmla="*/ 113 h 624"/>
                <a:gd name="T42" fmla="*/ 510 w 680"/>
                <a:gd name="T43" fmla="*/ 113 h 624"/>
                <a:gd name="T44" fmla="*/ 510 w 680"/>
                <a:gd name="T45" fmla="*/ 227 h 624"/>
                <a:gd name="T46" fmla="*/ 454 w 680"/>
                <a:gd name="T47" fmla="*/ 227 h 624"/>
                <a:gd name="T48" fmla="*/ 454 w 680"/>
                <a:gd name="T49" fmla="*/ 340 h 624"/>
                <a:gd name="T50" fmla="*/ 397 w 680"/>
                <a:gd name="T51" fmla="*/ 340 h 624"/>
                <a:gd name="T52" fmla="*/ 397 w 680"/>
                <a:gd name="T53" fmla="*/ 397 h 624"/>
                <a:gd name="T54" fmla="*/ 340 w 680"/>
                <a:gd name="T55" fmla="*/ 397 h 624"/>
                <a:gd name="T56" fmla="*/ 283 w 680"/>
                <a:gd name="T57" fmla="*/ 397 h 624"/>
                <a:gd name="T58" fmla="*/ 283 w 680"/>
                <a:gd name="T59" fmla="*/ 454 h 624"/>
                <a:gd name="T60" fmla="*/ 170 w 680"/>
                <a:gd name="T61" fmla="*/ 454 h 624"/>
                <a:gd name="T62" fmla="*/ 170 w 680"/>
                <a:gd name="T63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624">
                  <a:moveTo>
                    <a:pt x="17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70" y="454"/>
                  </a:lnTo>
                  <a:lnTo>
                    <a:pt x="17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3" name="Freeform 1127"/>
            <p:cNvSpPr>
              <a:spLocks/>
            </p:cNvSpPr>
            <p:nvPr/>
          </p:nvSpPr>
          <p:spPr bwMode="auto">
            <a:xfrm>
              <a:off x="5620" y="1947"/>
              <a:ext cx="567" cy="1304"/>
            </a:xfrm>
            <a:custGeom>
              <a:avLst/>
              <a:gdLst>
                <a:gd name="T0" fmla="*/ 567 w 567"/>
                <a:gd name="T1" fmla="*/ 0 h 1304"/>
                <a:gd name="T2" fmla="*/ 567 w 567"/>
                <a:gd name="T3" fmla="*/ 340 h 1304"/>
                <a:gd name="T4" fmla="*/ 510 w 567"/>
                <a:gd name="T5" fmla="*/ 340 h 1304"/>
                <a:gd name="T6" fmla="*/ 510 w 567"/>
                <a:gd name="T7" fmla="*/ 1077 h 1304"/>
                <a:gd name="T8" fmla="*/ 453 w 567"/>
                <a:gd name="T9" fmla="*/ 1077 h 1304"/>
                <a:gd name="T10" fmla="*/ 453 w 567"/>
                <a:gd name="T11" fmla="*/ 1247 h 1304"/>
                <a:gd name="T12" fmla="*/ 283 w 567"/>
                <a:gd name="T13" fmla="*/ 1247 h 1304"/>
                <a:gd name="T14" fmla="*/ 283 w 567"/>
                <a:gd name="T15" fmla="*/ 1304 h 1304"/>
                <a:gd name="T16" fmla="*/ 170 w 567"/>
                <a:gd name="T17" fmla="*/ 1304 h 1304"/>
                <a:gd name="T18" fmla="*/ 170 w 567"/>
                <a:gd name="T19" fmla="*/ 1247 h 1304"/>
                <a:gd name="T20" fmla="*/ 113 w 567"/>
                <a:gd name="T21" fmla="*/ 1247 h 1304"/>
                <a:gd name="T22" fmla="*/ 113 w 567"/>
                <a:gd name="T23" fmla="*/ 1020 h 1304"/>
                <a:gd name="T24" fmla="*/ 56 w 567"/>
                <a:gd name="T25" fmla="*/ 1020 h 1304"/>
                <a:gd name="T26" fmla="*/ 56 w 567"/>
                <a:gd name="T27" fmla="*/ 907 h 1304"/>
                <a:gd name="T28" fmla="*/ 0 w 567"/>
                <a:gd name="T29" fmla="*/ 907 h 1304"/>
                <a:gd name="T30" fmla="*/ 0 w 567"/>
                <a:gd name="T31" fmla="*/ 850 h 1304"/>
                <a:gd name="T32" fmla="*/ 56 w 567"/>
                <a:gd name="T33" fmla="*/ 850 h 1304"/>
                <a:gd name="T34" fmla="*/ 56 w 567"/>
                <a:gd name="T35" fmla="*/ 680 h 1304"/>
                <a:gd name="T36" fmla="*/ 113 w 567"/>
                <a:gd name="T37" fmla="*/ 680 h 1304"/>
                <a:gd name="T38" fmla="*/ 113 w 567"/>
                <a:gd name="T39" fmla="*/ 623 h 1304"/>
                <a:gd name="T40" fmla="*/ 170 w 567"/>
                <a:gd name="T41" fmla="*/ 623 h 1304"/>
                <a:gd name="T42" fmla="*/ 170 w 567"/>
                <a:gd name="T43" fmla="*/ 567 h 1304"/>
                <a:gd name="T44" fmla="*/ 226 w 567"/>
                <a:gd name="T45" fmla="*/ 567 h 1304"/>
                <a:gd name="T46" fmla="*/ 226 w 567"/>
                <a:gd name="T47" fmla="*/ 510 h 1304"/>
                <a:gd name="T48" fmla="*/ 283 w 567"/>
                <a:gd name="T49" fmla="*/ 510 h 1304"/>
                <a:gd name="T50" fmla="*/ 283 w 567"/>
                <a:gd name="T51" fmla="*/ 340 h 1304"/>
                <a:gd name="T52" fmla="*/ 397 w 567"/>
                <a:gd name="T53" fmla="*/ 340 h 1304"/>
                <a:gd name="T54" fmla="*/ 397 w 567"/>
                <a:gd name="T55" fmla="*/ 113 h 1304"/>
                <a:gd name="T56" fmla="*/ 453 w 567"/>
                <a:gd name="T57" fmla="*/ 113 h 1304"/>
                <a:gd name="T58" fmla="*/ 453 w 567"/>
                <a:gd name="T59" fmla="*/ 0 h 1304"/>
                <a:gd name="T60" fmla="*/ 567 w 567"/>
                <a:gd name="T6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1304">
                  <a:moveTo>
                    <a:pt x="567" y="0"/>
                  </a:moveTo>
                  <a:lnTo>
                    <a:pt x="567" y="340"/>
                  </a:lnTo>
                  <a:lnTo>
                    <a:pt x="510" y="34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4" name="Freeform 1128"/>
            <p:cNvSpPr>
              <a:spLocks/>
            </p:cNvSpPr>
            <p:nvPr/>
          </p:nvSpPr>
          <p:spPr bwMode="auto">
            <a:xfrm>
              <a:off x="6017" y="3988"/>
              <a:ext cx="396" cy="340"/>
            </a:xfrm>
            <a:custGeom>
              <a:avLst/>
              <a:gdLst>
                <a:gd name="T0" fmla="*/ 396 w 396"/>
                <a:gd name="T1" fmla="*/ 283 h 340"/>
                <a:gd name="T2" fmla="*/ 396 w 396"/>
                <a:gd name="T3" fmla="*/ 227 h 340"/>
                <a:gd name="T4" fmla="*/ 340 w 396"/>
                <a:gd name="T5" fmla="*/ 227 h 340"/>
                <a:gd name="T6" fmla="*/ 340 w 396"/>
                <a:gd name="T7" fmla="*/ 0 h 340"/>
                <a:gd name="T8" fmla="*/ 56 w 396"/>
                <a:gd name="T9" fmla="*/ 0 h 340"/>
                <a:gd name="T10" fmla="*/ 56 w 396"/>
                <a:gd name="T11" fmla="*/ 113 h 340"/>
                <a:gd name="T12" fmla="*/ 0 w 396"/>
                <a:gd name="T13" fmla="*/ 113 h 340"/>
                <a:gd name="T14" fmla="*/ 0 w 396"/>
                <a:gd name="T15" fmla="*/ 283 h 340"/>
                <a:gd name="T16" fmla="*/ 56 w 396"/>
                <a:gd name="T17" fmla="*/ 283 h 340"/>
                <a:gd name="T18" fmla="*/ 56 w 396"/>
                <a:gd name="T19" fmla="*/ 340 h 340"/>
                <a:gd name="T20" fmla="*/ 226 w 396"/>
                <a:gd name="T21" fmla="*/ 340 h 340"/>
                <a:gd name="T22" fmla="*/ 226 w 396"/>
                <a:gd name="T23" fmla="*/ 283 h 340"/>
                <a:gd name="T24" fmla="*/ 396 w 396"/>
                <a:gd name="T2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340">
                  <a:moveTo>
                    <a:pt x="396" y="283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396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6" name="Freeform 1130"/>
            <p:cNvSpPr>
              <a:spLocks/>
            </p:cNvSpPr>
            <p:nvPr/>
          </p:nvSpPr>
          <p:spPr bwMode="auto">
            <a:xfrm>
              <a:off x="5676" y="3875"/>
              <a:ext cx="454" cy="567"/>
            </a:xfrm>
            <a:custGeom>
              <a:avLst/>
              <a:gdLst>
                <a:gd name="T0" fmla="*/ 397 w 454"/>
                <a:gd name="T1" fmla="*/ 113 h 567"/>
                <a:gd name="T2" fmla="*/ 397 w 454"/>
                <a:gd name="T3" fmla="*/ 226 h 567"/>
                <a:gd name="T4" fmla="*/ 341 w 454"/>
                <a:gd name="T5" fmla="*/ 226 h 567"/>
                <a:gd name="T6" fmla="*/ 341 w 454"/>
                <a:gd name="T7" fmla="*/ 396 h 567"/>
                <a:gd name="T8" fmla="*/ 397 w 454"/>
                <a:gd name="T9" fmla="*/ 396 h 567"/>
                <a:gd name="T10" fmla="*/ 397 w 454"/>
                <a:gd name="T11" fmla="*/ 453 h 567"/>
                <a:gd name="T12" fmla="*/ 454 w 454"/>
                <a:gd name="T13" fmla="*/ 453 h 567"/>
                <a:gd name="T14" fmla="*/ 454 w 454"/>
                <a:gd name="T15" fmla="*/ 510 h 567"/>
                <a:gd name="T16" fmla="*/ 341 w 454"/>
                <a:gd name="T17" fmla="*/ 510 h 567"/>
                <a:gd name="T18" fmla="*/ 341 w 454"/>
                <a:gd name="T19" fmla="*/ 453 h 567"/>
                <a:gd name="T20" fmla="*/ 284 w 454"/>
                <a:gd name="T21" fmla="*/ 453 h 567"/>
                <a:gd name="T22" fmla="*/ 284 w 454"/>
                <a:gd name="T23" fmla="*/ 567 h 567"/>
                <a:gd name="T24" fmla="*/ 170 w 454"/>
                <a:gd name="T25" fmla="*/ 567 h 567"/>
                <a:gd name="T26" fmla="*/ 170 w 454"/>
                <a:gd name="T27" fmla="*/ 396 h 567"/>
                <a:gd name="T28" fmla="*/ 114 w 454"/>
                <a:gd name="T29" fmla="*/ 396 h 567"/>
                <a:gd name="T30" fmla="*/ 114 w 454"/>
                <a:gd name="T31" fmla="*/ 340 h 567"/>
                <a:gd name="T32" fmla="*/ 0 w 454"/>
                <a:gd name="T33" fmla="*/ 340 h 567"/>
                <a:gd name="T34" fmla="*/ 0 w 454"/>
                <a:gd name="T35" fmla="*/ 283 h 567"/>
                <a:gd name="T36" fmla="*/ 57 w 454"/>
                <a:gd name="T37" fmla="*/ 283 h 567"/>
                <a:gd name="T38" fmla="*/ 57 w 454"/>
                <a:gd name="T39" fmla="*/ 226 h 567"/>
                <a:gd name="T40" fmla="*/ 114 w 454"/>
                <a:gd name="T41" fmla="*/ 226 h 567"/>
                <a:gd name="T42" fmla="*/ 114 w 454"/>
                <a:gd name="T43" fmla="*/ 170 h 567"/>
                <a:gd name="T44" fmla="*/ 57 w 454"/>
                <a:gd name="T45" fmla="*/ 170 h 567"/>
                <a:gd name="T46" fmla="*/ 57 w 454"/>
                <a:gd name="T47" fmla="*/ 56 h 567"/>
                <a:gd name="T48" fmla="*/ 170 w 454"/>
                <a:gd name="T49" fmla="*/ 56 h 567"/>
                <a:gd name="T50" fmla="*/ 170 w 454"/>
                <a:gd name="T51" fmla="*/ 0 h 567"/>
                <a:gd name="T52" fmla="*/ 284 w 454"/>
                <a:gd name="T53" fmla="*/ 0 h 567"/>
                <a:gd name="T54" fmla="*/ 284 w 454"/>
                <a:gd name="T55" fmla="*/ 113 h 567"/>
                <a:gd name="T56" fmla="*/ 397 w 454"/>
                <a:gd name="T5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67">
                  <a:moveTo>
                    <a:pt x="397" y="113"/>
                  </a:moveTo>
                  <a:lnTo>
                    <a:pt x="397" y="226"/>
                  </a:lnTo>
                  <a:lnTo>
                    <a:pt x="341" y="226"/>
                  </a:lnTo>
                  <a:lnTo>
                    <a:pt x="34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9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68" name="Freeform 1132"/>
            <p:cNvSpPr>
              <a:spLocks/>
            </p:cNvSpPr>
            <p:nvPr/>
          </p:nvSpPr>
          <p:spPr bwMode="auto">
            <a:xfrm>
              <a:off x="5903" y="3024"/>
              <a:ext cx="397" cy="964"/>
            </a:xfrm>
            <a:custGeom>
              <a:avLst/>
              <a:gdLst>
                <a:gd name="T0" fmla="*/ 397 w 397"/>
                <a:gd name="T1" fmla="*/ 964 h 964"/>
                <a:gd name="T2" fmla="*/ 397 w 397"/>
                <a:gd name="T3" fmla="*/ 737 h 964"/>
                <a:gd name="T4" fmla="*/ 340 w 397"/>
                <a:gd name="T5" fmla="*/ 737 h 964"/>
                <a:gd name="T6" fmla="*/ 340 w 397"/>
                <a:gd name="T7" fmla="*/ 454 h 964"/>
                <a:gd name="T8" fmla="*/ 284 w 397"/>
                <a:gd name="T9" fmla="*/ 454 h 964"/>
                <a:gd name="T10" fmla="*/ 284 w 397"/>
                <a:gd name="T11" fmla="*/ 0 h 964"/>
                <a:gd name="T12" fmla="*/ 170 w 397"/>
                <a:gd name="T13" fmla="*/ 0 h 964"/>
                <a:gd name="T14" fmla="*/ 170 w 397"/>
                <a:gd name="T15" fmla="*/ 284 h 964"/>
                <a:gd name="T16" fmla="*/ 114 w 397"/>
                <a:gd name="T17" fmla="*/ 284 h 964"/>
                <a:gd name="T18" fmla="*/ 114 w 397"/>
                <a:gd name="T19" fmla="*/ 680 h 964"/>
                <a:gd name="T20" fmla="*/ 0 w 397"/>
                <a:gd name="T21" fmla="*/ 680 h 964"/>
                <a:gd name="T22" fmla="*/ 0 w 397"/>
                <a:gd name="T23" fmla="*/ 737 h 964"/>
                <a:gd name="T24" fmla="*/ 55 w 397"/>
                <a:gd name="T25" fmla="*/ 737 h 964"/>
                <a:gd name="T26" fmla="*/ 57 w 397"/>
                <a:gd name="T27" fmla="*/ 964 h 964"/>
                <a:gd name="T28" fmla="*/ 397 w 397"/>
                <a:gd name="T2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964">
                  <a:moveTo>
                    <a:pt x="397" y="964"/>
                  </a:moveTo>
                  <a:lnTo>
                    <a:pt x="397" y="737"/>
                  </a:lnTo>
                  <a:lnTo>
                    <a:pt x="340" y="73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5" y="737"/>
                  </a:lnTo>
                  <a:lnTo>
                    <a:pt x="57" y="964"/>
                  </a:lnTo>
                  <a:lnTo>
                    <a:pt x="397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70" name="Freeform 1134"/>
            <p:cNvSpPr>
              <a:spLocks/>
            </p:cNvSpPr>
            <p:nvPr/>
          </p:nvSpPr>
          <p:spPr bwMode="auto">
            <a:xfrm>
              <a:off x="4883" y="2854"/>
              <a:ext cx="1190" cy="1077"/>
            </a:xfrm>
            <a:custGeom>
              <a:avLst/>
              <a:gdLst>
                <a:gd name="T0" fmla="*/ 963 w 1190"/>
                <a:gd name="T1" fmla="*/ 1021 h 1077"/>
                <a:gd name="T2" fmla="*/ 850 w 1190"/>
                <a:gd name="T3" fmla="*/ 1077 h 1077"/>
                <a:gd name="T4" fmla="*/ 737 w 1190"/>
                <a:gd name="T5" fmla="*/ 964 h 1077"/>
                <a:gd name="T6" fmla="*/ 567 w 1190"/>
                <a:gd name="T7" fmla="*/ 1021 h 1077"/>
                <a:gd name="T8" fmla="*/ 680 w 1190"/>
                <a:gd name="T9" fmla="*/ 907 h 1077"/>
                <a:gd name="T10" fmla="*/ 793 w 1190"/>
                <a:gd name="T11" fmla="*/ 850 h 1077"/>
                <a:gd name="T12" fmla="*/ 850 w 1190"/>
                <a:gd name="T13" fmla="*/ 794 h 1077"/>
                <a:gd name="T14" fmla="*/ 793 w 1190"/>
                <a:gd name="T15" fmla="*/ 624 h 1077"/>
                <a:gd name="T16" fmla="*/ 737 w 1190"/>
                <a:gd name="T17" fmla="*/ 680 h 1077"/>
                <a:gd name="T18" fmla="*/ 680 w 1190"/>
                <a:gd name="T19" fmla="*/ 737 h 1077"/>
                <a:gd name="T20" fmla="*/ 623 w 1190"/>
                <a:gd name="T21" fmla="*/ 680 h 1077"/>
                <a:gd name="T22" fmla="*/ 510 w 1190"/>
                <a:gd name="T23" fmla="*/ 624 h 1077"/>
                <a:gd name="T24" fmla="*/ 453 w 1190"/>
                <a:gd name="T25" fmla="*/ 567 h 1077"/>
                <a:gd name="T26" fmla="*/ 283 w 1190"/>
                <a:gd name="T27" fmla="*/ 510 h 1077"/>
                <a:gd name="T28" fmla="*/ 113 w 1190"/>
                <a:gd name="T29" fmla="*/ 567 h 1077"/>
                <a:gd name="T30" fmla="*/ 0 w 1190"/>
                <a:gd name="T31" fmla="*/ 510 h 1077"/>
                <a:gd name="T32" fmla="*/ 56 w 1190"/>
                <a:gd name="T33" fmla="*/ 397 h 1077"/>
                <a:gd name="T34" fmla="*/ 113 w 1190"/>
                <a:gd name="T35" fmla="*/ 340 h 1077"/>
                <a:gd name="T36" fmla="*/ 396 w 1190"/>
                <a:gd name="T37" fmla="*/ 397 h 1077"/>
                <a:gd name="T38" fmla="*/ 453 w 1190"/>
                <a:gd name="T39" fmla="*/ 340 h 1077"/>
                <a:gd name="T40" fmla="*/ 567 w 1190"/>
                <a:gd name="T41" fmla="*/ 283 h 1077"/>
                <a:gd name="T42" fmla="*/ 623 w 1190"/>
                <a:gd name="T43" fmla="*/ 227 h 1077"/>
                <a:gd name="T44" fmla="*/ 680 w 1190"/>
                <a:gd name="T45" fmla="*/ 170 h 1077"/>
                <a:gd name="T46" fmla="*/ 737 w 1190"/>
                <a:gd name="T47" fmla="*/ 113 h 1077"/>
                <a:gd name="T48" fmla="*/ 793 w 1190"/>
                <a:gd name="T49" fmla="*/ 0 h 1077"/>
                <a:gd name="T50" fmla="*/ 850 w 1190"/>
                <a:gd name="T51" fmla="*/ 113 h 1077"/>
                <a:gd name="T52" fmla="*/ 907 w 1190"/>
                <a:gd name="T53" fmla="*/ 340 h 1077"/>
                <a:gd name="T54" fmla="*/ 1020 w 1190"/>
                <a:gd name="T55" fmla="*/ 397 h 1077"/>
                <a:gd name="T56" fmla="*/ 1190 w 1190"/>
                <a:gd name="T57" fmla="*/ 340 h 1077"/>
                <a:gd name="T58" fmla="*/ 1134 w 1190"/>
                <a:gd name="T59" fmla="*/ 454 h 1077"/>
                <a:gd name="T60" fmla="*/ 1020 w 1190"/>
                <a:gd name="T61" fmla="*/ 850 h 1077"/>
                <a:gd name="T62" fmla="*/ 1077 w 1190"/>
                <a:gd name="T63" fmla="*/ 90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077">
                  <a:moveTo>
                    <a:pt x="1077" y="1021"/>
                  </a:moveTo>
                  <a:lnTo>
                    <a:pt x="963" y="1021"/>
                  </a:lnTo>
                  <a:lnTo>
                    <a:pt x="963" y="1077"/>
                  </a:lnTo>
                  <a:lnTo>
                    <a:pt x="850" y="107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850"/>
                  </a:lnTo>
                  <a:lnTo>
                    <a:pt x="793" y="85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396" y="397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610C939-F8FC-40CB-AEEF-D128B498F6B7}"/>
              </a:ext>
            </a:extLst>
          </p:cNvPr>
          <p:cNvSpPr txBox="1"/>
          <p:nvPr/>
        </p:nvSpPr>
        <p:spPr>
          <a:xfrm>
            <a:off x="1860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青森県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064E1BA-9D4B-4B83-83EB-62A6023005BF}"/>
              </a:ext>
            </a:extLst>
          </p:cNvPr>
          <p:cNvSpPr txBox="1"/>
          <p:nvPr/>
        </p:nvSpPr>
        <p:spPr>
          <a:xfrm>
            <a:off x="1507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1F972712-E187-4A0F-B9D6-5ED0E3701881}"/>
              </a:ext>
            </a:extLst>
          </p:cNvPr>
          <p:cNvCxnSpPr/>
          <p:nvPr/>
        </p:nvCxnSpPr>
        <p:spPr>
          <a:xfrm>
            <a:off x="1776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FFBABC3-6F67-49F5-AC00-DB4579FC1DBE}"/>
              </a:ext>
            </a:extLst>
          </p:cNvPr>
          <p:cNvGrpSpPr/>
          <p:nvPr/>
        </p:nvGrpSpPr>
        <p:grpSpPr>
          <a:xfrm>
            <a:off x="4674518" y="37604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10933091-9BA5-443F-8C65-D7680D0434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青森市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288C57D3-800E-4E39-A45C-6E7E73FFA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F21A3FF-FAF9-4C09-A521-2487FB3BFD33}"/>
              </a:ext>
            </a:extLst>
          </p:cNvPr>
          <p:cNvGrpSpPr/>
          <p:nvPr/>
        </p:nvGrpSpPr>
        <p:grpSpPr>
          <a:xfrm>
            <a:off x="1738312" y="47070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2C2CD31-B446-4F79-B35D-57608F22D4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深浦町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00D792A0-E3F2-42C6-8A93-F15673D4EA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D54297B-E68B-4788-8D89-0068DC55B981}"/>
              </a:ext>
            </a:extLst>
          </p:cNvPr>
          <p:cNvGrpSpPr/>
          <p:nvPr/>
        </p:nvGrpSpPr>
        <p:grpSpPr>
          <a:xfrm>
            <a:off x="2485039" y="51917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08AD4D30-879F-4472-A786-8C6F3CDBFA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西目屋村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4B22B2E3-869C-4970-BC76-681F5A95A3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90400AA3-4E82-4648-9C40-81ADB484BF99}"/>
              </a:ext>
            </a:extLst>
          </p:cNvPr>
          <p:cNvGrpSpPr/>
          <p:nvPr/>
        </p:nvGrpSpPr>
        <p:grpSpPr>
          <a:xfrm>
            <a:off x="2510543" y="4270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4ECF453A-E65F-46FA-886F-32892568E2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鰺ヶ沢町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A883E3AC-64DC-44C6-B499-CEA8D94407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AC990409-9C55-472B-80BE-374C2B9A98DF}"/>
              </a:ext>
            </a:extLst>
          </p:cNvPr>
          <p:cNvGrpSpPr/>
          <p:nvPr/>
        </p:nvGrpSpPr>
        <p:grpSpPr>
          <a:xfrm>
            <a:off x="5712296" y="10723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E724B563-646A-469E-9306-02BC1CF27E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むつ市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86CBD16E-9163-493C-943A-9A93F2992E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3008B32-2BCC-476B-8315-DA7E49B3CDDA}"/>
              </a:ext>
            </a:extLst>
          </p:cNvPr>
          <p:cNvGrpSpPr/>
          <p:nvPr/>
        </p:nvGrpSpPr>
        <p:grpSpPr>
          <a:xfrm>
            <a:off x="5997522" y="2334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9F1E8085-4EA0-4362-B370-D168155B82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風間浦村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634363AA-5143-4DA5-8250-B2B90EEED9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8934C53-E400-4813-8322-0F41B833A310}"/>
              </a:ext>
            </a:extLst>
          </p:cNvPr>
          <p:cNvGrpSpPr/>
          <p:nvPr/>
        </p:nvGrpSpPr>
        <p:grpSpPr>
          <a:xfrm>
            <a:off x="5234124" y="2334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3D1C304B-BAD9-415A-8230-80AA8AC804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大間町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222DCA24-DA6A-4690-8E93-906C70DD6B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9173FA8B-0BB1-4AD2-809A-4544AF3569C4}"/>
              </a:ext>
            </a:extLst>
          </p:cNvPr>
          <p:cNvGrpSpPr/>
          <p:nvPr/>
        </p:nvGrpSpPr>
        <p:grpSpPr>
          <a:xfrm>
            <a:off x="4915342" y="7619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9465F4F9-546B-461E-BCF5-899AA470A3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佐井村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E5488D4B-E149-40F9-8634-E8FD85C7F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7BA9BB4-8E96-43B6-B309-65D8BF1B3264}"/>
              </a:ext>
            </a:extLst>
          </p:cNvPr>
          <p:cNvGrpSpPr/>
          <p:nvPr/>
        </p:nvGrpSpPr>
        <p:grpSpPr>
          <a:xfrm>
            <a:off x="6827406" y="14166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2EF1805D-A236-41B5-A73D-7594687397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東通村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A3EB4229-3418-4EC5-B045-84A439D6FB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24AF4F-377B-4E1B-843F-875676A93030}"/>
              </a:ext>
            </a:extLst>
          </p:cNvPr>
          <p:cNvGrpSpPr/>
          <p:nvPr/>
        </p:nvGrpSpPr>
        <p:grpSpPr>
          <a:xfrm>
            <a:off x="6458290" y="22975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9C13FAC2-46EE-468B-B7D4-79136C3355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9F10A281-0648-4301-8734-EC22900090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4E75743D-CA76-47E6-871B-BF5DB669FFFC}"/>
              </a:ext>
            </a:extLst>
          </p:cNvPr>
          <p:cNvGrpSpPr/>
          <p:nvPr/>
        </p:nvGrpSpPr>
        <p:grpSpPr>
          <a:xfrm>
            <a:off x="7129410" y="27924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E0DB80BB-BD3D-4C90-B9AC-FCF28BFFBC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六ヶ所村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3A7FA3D9-2471-470B-8E49-C22EADAB1F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04AB5BA9-F5A5-4002-966F-D3629567DC79}"/>
              </a:ext>
            </a:extLst>
          </p:cNvPr>
          <p:cNvGrpSpPr/>
          <p:nvPr/>
        </p:nvGrpSpPr>
        <p:grpSpPr>
          <a:xfrm>
            <a:off x="4050650" y="1609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0CE8F3B2-9D89-4239-B2FD-325837F8C6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今別町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9CDC733F-BF65-4E5E-AC92-B0ED1AAEC5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A638A066-98F6-414A-83DF-0352AA619321}"/>
              </a:ext>
            </a:extLst>
          </p:cNvPr>
          <p:cNvGrpSpPr/>
          <p:nvPr/>
        </p:nvGrpSpPr>
        <p:grpSpPr>
          <a:xfrm>
            <a:off x="3287252" y="1609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9C3363D4-D772-42FA-A5CE-23AA5A4B39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821A0224-C479-4870-8A13-7B0AD101D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C6792C6-18A4-4DCD-A987-77BA9C02F6AC}"/>
              </a:ext>
            </a:extLst>
          </p:cNvPr>
          <p:cNvGrpSpPr/>
          <p:nvPr/>
        </p:nvGrpSpPr>
        <p:grpSpPr>
          <a:xfrm>
            <a:off x="2523854" y="1609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714732B5-4E5A-4650-9A7F-74A2D892DB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FA8F740D-A259-419A-B3C3-B8E87A0AB2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0D08904E-7711-4565-B63F-78991DFD8521}"/>
              </a:ext>
            </a:extLst>
          </p:cNvPr>
          <p:cNvGrpSpPr/>
          <p:nvPr/>
        </p:nvGrpSpPr>
        <p:grpSpPr>
          <a:xfrm>
            <a:off x="4050650" y="20794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B71EA0B5-181C-4EDA-B789-30AA05B16E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外ヶ浜町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706F8AD-8905-4E5C-B204-61BDE2287E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D3DBDE5-A2BA-4C32-BF90-7CCCBA8FC067}"/>
              </a:ext>
            </a:extLst>
          </p:cNvPr>
          <p:cNvGrpSpPr/>
          <p:nvPr/>
        </p:nvGrpSpPr>
        <p:grpSpPr>
          <a:xfrm>
            <a:off x="3287252" y="20794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12F8C6B0-2E82-4D82-BE04-E4F3BD10D1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45BDE887-6DF9-4190-9433-65B1B65A49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E5A9CD5-C837-4249-8FA1-43BCB32E9DD6}"/>
              </a:ext>
            </a:extLst>
          </p:cNvPr>
          <p:cNvGrpSpPr/>
          <p:nvPr/>
        </p:nvGrpSpPr>
        <p:grpSpPr>
          <a:xfrm>
            <a:off x="4050650" y="2565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1D9D993D-2D7B-4952-9FB4-5268E6FFD7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蓬田村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CCD7CF4-595D-4586-BB90-40C0DB40FA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A6AE7B1-C6B3-414D-9AFC-A5EB281EB3F4}"/>
              </a:ext>
            </a:extLst>
          </p:cNvPr>
          <p:cNvGrpSpPr/>
          <p:nvPr/>
        </p:nvGrpSpPr>
        <p:grpSpPr>
          <a:xfrm>
            <a:off x="3287252" y="2565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387335B1-5DF3-4E97-8D5B-8F3FE78769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中泊町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B3131C5-3CA7-4B2C-91C3-FB6E1AFF26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C062646-F8DA-486F-A2DD-567968B1A02B}"/>
              </a:ext>
            </a:extLst>
          </p:cNvPr>
          <p:cNvGrpSpPr/>
          <p:nvPr/>
        </p:nvGrpSpPr>
        <p:grpSpPr>
          <a:xfrm>
            <a:off x="6215010" y="30860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AE30B45A-E506-4B5E-8AB4-3BF780DBD9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野辺地町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52CA45C-05AC-402D-8352-C8B1C9464E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92BB047-8AAF-4DC8-8238-D8EF2AA636A3}"/>
              </a:ext>
            </a:extLst>
          </p:cNvPr>
          <p:cNvGrpSpPr/>
          <p:nvPr/>
        </p:nvGrpSpPr>
        <p:grpSpPr>
          <a:xfrm>
            <a:off x="5434834" y="30860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C79E022E-5534-4E9C-B568-3A8664E43E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平内町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61193B3-9AB0-4C22-9911-386306E881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B0248D85-A247-40C0-ABF5-1FF23A320301}"/>
              </a:ext>
            </a:extLst>
          </p:cNvPr>
          <p:cNvGrpSpPr/>
          <p:nvPr/>
        </p:nvGrpSpPr>
        <p:grpSpPr>
          <a:xfrm>
            <a:off x="7313967" y="3773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3C126438-004B-4350-86BA-C592911F70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三沢市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B54C73C-D5E1-4CDE-BFA5-13847A5E50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0F4E82A-0A73-43F2-8E35-632A9E8085C4}"/>
              </a:ext>
            </a:extLst>
          </p:cNvPr>
          <p:cNvGrpSpPr/>
          <p:nvPr/>
        </p:nvGrpSpPr>
        <p:grpSpPr>
          <a:xfrm>
            <a:off x="6542180" y="3773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5EB37589-6D14-47BE-B5F3-0F5729A011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東北町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C68DBF67-CF1A-4945-A20F-B66FB02751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8566CC61-F8AB-4C61-91AA-C85F9D8AF33F}"/>
              </a:ext>
            </a:extLst>
          </p:cNvPr>
          <p:cNvGrpSpPr/>
          <p:nvPr/>
        </p:nvGrpSpPr>
        <p:grpSpPr>
          <a:xfrm>
            <a:off x="5770393" y="3773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F3E11EF8-D8C6-46CE-9FD6-3C070AF35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七戸町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43F0AAA2-6C32-4CA1-AD1E-BD9844852D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AB28EF0E-96A1-45C8-87D5-3AD1ABF7DE8E}"/>
              </a:ext>
            </a:extLst>
          </p:cNvPr>
          <p:cNvGrpSpPr/>
          <p:nvPr/>
        </p:nvGrpSpPr>
        <p:grpSpPr>
          <a:xfrm>
            <a:off x="7313967" y="44534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064DD337-F889-4E05-A466-D2AB167A49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おいらせ町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9B90C563-A29C-423E-9ABD-A132C260C4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0582FEA-7A09-48CE-8624-8DB909C300B6}"/>
              </a:ext>
            </a:extLst>
          </p:cNvPr>
          <p:cNvGrpSpPr/>
          <p:nvPr/>
        </p:nvGrpSpPr>
        <p:grpSpPr>
          <a:xfrm>
            <a:off x="6542180" y="44534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48376C3F-30B1-420B-84F8-7281F8E29E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六戸町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AF3E1722-9591-4F8D-AFAE-70390B76A6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E1D09D77-F2AE-4008-BDFC-8F090521A260}"/>
              </a:ext>
            </a:extLst>
          </p:cNvPr>
          <p:cNvGrpSpPr/>
          <p:nvPr/>
        </p:nvGrpSpPr>
        <p:grpSpPr>
          <a:xfrm>
            <a:off x="5720059" y="47806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5C534C0B-4185-4B80-9DE9-99B9F8AEE8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十和田市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0BDC746A-1801-4B17-A9D3-07ED849EDD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99D27B1-3CA6-4998-A33F-079530F2B979}"/>
              </a:ext>
            </a:extLst>
          </p:cNvPr>
          <p:cNvGrpSpPr/>
          <p:nvPr/>
        </p:nvGrpSpPr>
        <p:grpSpPr>
          <a:xfrm>
            <a:off x="3631201" y="32287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70BCE20E-4EF3-4C11-A0C9-970FB4BE45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五所川原市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76F80668-05B8-4647-9AED-98957EF42E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0F1F7F5-04A6-45B1-88BE-E13E4EC15A4F}"/>
              </a:ext>
            </a:extLst>
          </p:cNvPr>
          <p:cNvGrpSpPr/>
          <p:nvPr/>
        </p:nvGrpSpPr>
        <p:grpSpPr>
          <a:xfrm>
            <a:off x="2867803" y="32287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B8066E20-328A-45BB-A384-C55BF94878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つがる市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3EA4D24-E8CA-442E-8638-C1CD41833D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09456102-B4D4-47DB-B5FB-84023E9FA2CE}"/>
              </a:ext>
            </a:extLst>
          </p:cNvPr>
          <p:cNvGrpSpPr/>
          <p:nvPr/>
        </p:nvGrpSpPr>
        <p:grpSpPr>
          <a:xfrm>
            <a:off x="8376071" y="5451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5F54674-0E6B-4C6E-BA25-9F40765627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階上町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17754E35-B36E-4606-BD36-05C28636E4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8D911B06-77B6-4958-B98B-22386C4E2D60}"/>
              </a:ext>
            </a:extLst>
          </p:cNvPr>
          <p:cNvGrpSpPr/>
          <p:nvPr/>
        </p:nvGrpSpPr>
        <p:grpSpPr>
          <a:xfrm>
            <a:off x="7604284" y="5451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422CC340-A6F7-44C8-87DA-B5A084A7A6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八戸市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91C0FD4D-E1A8-40EA-994E-34D34D27D7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2DB84956-FF24-479F-AC05-FA3457179864}"/>
              </a:ext>
            </a:extLst>
          </p:cNvPr>
          <p:cNvGrpSpPr/>
          <p:nvPr/>
        </p:nvGrpSpPr>
        <p:grpSpPr>
          <a:xfrm>
            <a:off x="6832497" y="5451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9C34D669-1648-4353-8809-F2ABB3A5D4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1462B3EC-91EE-4067-9F08-ED5FBDD4AB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47E6CF33-ACA5-409A-B0B7-B104848A942E}"/>
              </a:ext>
            </a:extLst>
          </p:cNvPr>
          <p:cNvGrpSpPr/>
          <p:nvPr/>
        </p:nvGrpSpPr>
        <p:grpSpPr>
          <a:xfrm>
            <a:off x="6701571" y="4956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55C4AB3E-ACB1-4AF8-9DC9-4B1499B4C2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五戸町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2FE64D54-F0FA-4D7D-A233-17272DB76B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8437E1B3-0B8D-4783-87DF-A4C8B3ADA06D}"/>
              </a:ext>
            </a:extLst>
          </p:cNvPr>
          <p:cNvGrpSpPr/>
          <p:nvPr/>
        </p:nvGrpSpPr>
        <p:grpSpPr>
          <a:xfrm>
            <a:off x="4671895" y="51917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E679873-F14F-44A5-A997-B945D64FC9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平川市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CC54B844-2031-4946-B3EE-443BC83B10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D88DDEC2-2D00-49A8-8847-45B266FF1183}"/>
              </a:ext>
            </a:extLst>
          </p:cNvPr>
          <p:cNvGrpSpPr/>
          <p:nvPr/>
        </p:nvGrpSpPr>
        <p:grpSpPr>
          <a:xfrm>
            <a:off x="3900108" y="51917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9130D0FE-C373-4F45-9A9B-7F6F91967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大鰐町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ACFA2F33-6756-4638-A0AC-E660D26E15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10DC8217-D782-4E90-BDD5-7734B80ED220}"/>
              </a:ext>
            </a:extLst>
          </p:cNvPr>
          <p:cNvGrpSpPr/>
          <p:nvPr/>
        </p:nvGrpSpPr>
        <p:grpSpPr>
          <a:xfrm>
            <a:off x="5946562" y="5342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326D65DC-40F9-49DA-AE01-B3904114C8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新郷村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ED086F9D-D33A-4012-9220-EF3DC5BB1B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64933339-CEA7-46E8-9BE8-E95FA75F07B6}"/>
              </a:ext>
            </a:extLst>
          </p:cNvPr>
          <p:cNvGrpSpPr/>
          <p:nvPr/>
        </p:nvGrpSpPr>
        <p:grpSpPr>
          <a:xfrm>
            <a:off x="6030452" y="58125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8A1D19D1-DEE3-4098-8757-C161B78D64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三戸町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E548BC4A-F3EB-4780-99AD-CB3CB7B437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E1823926-6017-46CC-A13B-CECE1421EC7F}"/>
              </a:ext>
            </a:extLst>
          </p:cNvPr>
          <p:cNvGrpSpPr/>
          <p:nvPr/>
        </p:nvGrpSpPr>
        <p:grpSpPr>
          <a:xfrm>
            <a:off x="5258665" y="60893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AD641B50-040B-477A-9794-4B9E07BB34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田子町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303A8561-012C-4321-9568-8FBFC1758E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9981CE4-0A4D-4F5A-88F9-850443B98F98}"/>
              </a:ext>
            </a:extLst>
          </p:cNvPr>
          <p:cNvGrpSpPr/>
          <p:nvPr/>
        </p:nvGrpSpPr>
        <p:grpSpPr>
          <a:xfrm>
            <a:off x="3139381" y="470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CDEA190C-2352-40C6-AC22-051F8F8C19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弘前市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1FFB77E1-EBC9-4000-A7EC-B5F55F6A30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A8772DF6-AE31-4B19-9341-BAB3240BEE5E}"/>
              </a:ext>
            </a:extLst>
          </p:cNvPr>
          <p:cNvGrpSpPr/>
          <p:nvPr/>
        </p:nvGrpSpPr>
        <p:grpSpPr>
          <a:xfrm>
            <a:off x="4671895" y="470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C5150DEB-A17E-4690-913B-3B0CA3EEB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黒石市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B0295A03-3C1F-40C8-9CF5-0433A3D597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33CDDDBF-576F-45C3-B0BD-EBAE3F8985A0}"/>
              </a:ext>
            </a:extLst>
          </p:cNvPr>
          <p:cNvGrpSpPr/>
          <p:nvPr/>
        </p:nvGrpSpPr>
        <p:grpSpPr>
          <a:xfrm>
            <a:off x="3111352" y="3739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8CF7FC29-554D-4C9E-9513-3819DFDFC5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鶴田町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3DB2628F-02EC-4E4E-A6C1-B3F9D066C2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14E2F8D4-5CE2-486C-8835-2B979B3BD5DE}"/>
              </a:ext>
            </a:extLst>
          </p:cNvPr>
          <p:cNvGrpSpPr/>
          <p:nvPr/>
        </p:nvGrpSpPr>
        <p:grpSpPr>
          <a:xfrm>
            <a:off x="3900108" y="4705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C1D411B1-4871-428A-9AD0-8CCB594796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田舎館村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0605D303-0287-4099-AF36-16B52B25BB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7354282F-C86E-47D3-9D43-DF0C2DA0E6C8}"/>
              </a:ext>
            </a:extLst>
          </p:cNvPr>
          <p:cNvGrpSpPr/>
          <p:nvPr/>
        </p:nvGrpSpPr>
        <p:grpSpPr>
          <a:xfrm>
            <a:off x="3900108" y="4235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B36DEAC8-7A35-4E88-8437-D03743BD0F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藤崎町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4F183538-AA03-47AD-A3EF-6D519BFFD8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91EE3C2A-D3BE-4492-89D1-9DD693ED0376}"/>
              </a:ext>
            </a:extLst>
          </p:cNvPr>
          <p:cNvGrpSpPr/>
          <p:nvPr/>
        </p:nvGrpSpPr>
        <p:grpSpPr>
          <a:xfrm>
            <a:off x="3900108" y="37488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C1F29992-77E3-4EC1-850B-965CCAECB1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板柳町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8A250344-EFE6-490E-BC8D-6B18F81B32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5131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</Words>
  <Application>Microsoft Office PowerPoint</Application>
  <PresentationFormat>A4 210 x 297 mm</PresentationFormat>
  <Paragraphs>356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dmap002_青森県の市町村別の数値入力データマップ</dc:title>
  <dc:subject>dmap002_青森県の市町村別の数値入力データマップ</dc:subject>
  <dc:creator>でじけろお</dc:creator>
  <cp:keywords/>
  <cp:lastModifiedBy/>
  <cp:revision>1</cp:revision>
  <dcterms:created xsi:type="dcterms:W3CDTF">2012-07-20T04:40:05Z</dcterms:created>
  <dcterms:modified xsi:type="dcterms:W3CDTF">2022-04-11T11:57:48Z</dcterms:modified>
  <cp:category/>
  <cp:version>1</cp:version>
</cp:coreProperties>
</file>